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9" r:id="rId3"/>
    <p:sldId id="270" r:id="rId4"/>
    <p:sldId id="271" r:id="rId5"/>
    <p:sldId id="260" r:id="rId6"/>
    <p:sldId id="265" r:id="rId7"/>
    <p:sldId id="266" r:id="rId8"/>
    <p:sldId id="269" r:id="rId9"/>
    <p:sldId id="267" r:id="rId10"/>
    <p:sldId id="268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BE110-0849-4C47-9551-B41D96DC7C6A}" type="doc">
      <dgm:prSet loTypeId="urn:microsoft.com/office/officeart/2005/8/layout/pictureOrgChart+Icon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20AC36B-57E3-4455-A65E-2454B20F1A4F}">
      <dgm:prSet phldrT="[Text]"/>
      <dgm:spPr/>
      <dgm:t>
        <a:bodyPr/>
        <a:lstStyle/>
        <a:p>
          <a:r>
            <a:rPr lang="en-AU" dirty="0" smtClean="0"/>
            <a:t>Rowan</a:t>
          </a:r>
        </a:p>
        <a:p>
          <a:r>
            <a:rPr lang="en-AU" dirty="0" smtClean="0"/>
            <a:t>HQ</a:t>
          </a:r>
          <a:endParaRPr lang="en-AU" dirty="0"/>
        </a:p>
      </dgm:t>
    </dgm:pt>
    <dgm:pt modelId="{CA0E509D-AF90-4671-A24F-95BB2BF92857}" type="parTrans" cxnId="{630F0373-FFD4-48AA-B8F7-9CD2FFF09784}">
      <dgm:prSet/>
      <dgm:spPr/>
      <dgm:t>
        <a:bodyPr/>
        <a:lstStyle/>
        <a:p>
          <a:endParaRPr lang="en-AU"/>
        </a:p>
      </dgm:t>
    </dgm:pt>
    <dgm:pt modelId="{77DE297E-C83E-458D-8B41-135CA0A38573}" type="sibTrans" cxnId="{630F0373-FFD4-48AA-B8F7-9CD2FFF09784}">
      <dgm:prSet/>
      <dgm:spPr/>
      <dgm:t>
        <a:bodyPr/>
        <a:lstStyle/>
        <a:p>
          <a:endParaRPr lang="en-AU"/>
        </a:p>
      </dgm:t>
    </dgm:pt>
    <dgm:pt modelId="{46DBC68F-DE76-45F1-99D0-D4BDF4758D23}" type="asst">
      <dgm:prSet phldrT="[Text]"/>
      <dgm:spPr/>
      <dgm:t>
        <a:bodyPr/>
        <a:lstStyle/>
        <a:p>
          <a:r>
            <a:rPr lang="en-AU" dirty="0" smtClean="0"/>
            <a:t>Joel</a:t>
          </a:r>
        </a:p>
        <a:p>
          <a:r>
            <a:rPr lang="en-AU" dirty="0" smtClean="0"/>
            <a:t>Northside</a:t>
          </a:r>
          <a:endParaRPr lang="en-AU" dirty="0"/>
        </a:p>
      </dgm:t>
    </dgm:pt>
    <dgm:pt modelId="{3229C3F1-4E31-4B2F-809F-7176CF3C5192}" type="parTrans" cxnId="{99D3827A-630D-4175-BB40-752C898F633F}">
      <dgm:prSet/>
      <dgm:spPr/>
      <dgm:t>
        <a:bodyPr/>
        <a:lstStyle/>
        <a:p>
          <a:endParaRPr lang="en-AU"/>
        </a:p>
      </dgm:t>
    </dgm:pt>
    <dgm:pt modelId="{B055B5BA-E0FC-46D4-B47E-42A243873C13}" type="sibTrans" cxnId="{99D3827A-630D-4175-BB40-752C898F633F}">
      <dgm:prSet/>
      <dgm:spPr/>
      <dgm:t>
        <a:bodyPr/>
        <a:lstStyle/>
        <a:p>
          <a:endParaRPr lang="en-AU"/>
        </a:p>
      </dgm:t>
    </dgm:pt>
    <dgm:pt modelId="{254A1B85-325F-44F6-A911-F09D46F39FCC}">
      <dgm:prSet phldrT="[Text]"/>
      <dgm:spPr/>
      <dgm:t>
        <a:bodyPr/>
        <a:lstStyle/>
        <a:p>
          <a:r>
            <a:rPr lang="en-AU" dirty="0" smtClean="0"/>
            <a:t>Dan</a:t>
          </a:r>
        </a:p>
        <a:p>
          <a:r>
            <a:rPr lang="en-AU" dirty="0" smtClean="0"/>
            <a:t>HQ</a:t>
          </a:r>
          <a:endParaRPr lang="en-AU" dirty="0"/>
        </a:p>
      </dgm:t>
    </dgm:pt>
    <dgm:pt modelId="{346F2482-3956-46E0-9DFE-BD6864887374}" type="parTrans" cxnId="{5FD2910B-4439-45E8-AECC-DF9724CE548D}">
      <dgm:prSet/>
      <dgm:spPr/>
      <dgm:t>
        <a:bodyPr/>
        <a:lstStyle/>
        <a:p>
          <a:endParaRPr lang="en-AU"/>
        </a:p>
      </dgm:t>
    </dgm:pt>
    <dgm:pt modelId="{0145DE5D-8D7A-4FEF-B1EC-BDF67AC1EE1D}" type="sibTrans" cxnId="{5FD2910B-4439-45E8-AECC-DF9724CE548D}">
      <dgm:prSet/>
      <dgm:spPr/>
      <dgm:t>
        <a:bodyPr/>
        <a:lstStyle/>
        <a:p>
          <a:endParaRPr lang="en-AU"/>
        </a:p>
      </dgm:t>
    </dgm:pt>
    <dgm:pt modelId="{D948213F-E457-47E1-B0B0-50D27951F430}">
      <dgm:prSet phldrT="[Text]"/>
      <dgm:spPr/>
      <dgm:t>
        <a:bodyPr/>
        <a:lstStyle/>
        <a:p>
          <a:r>
            <a:rPr lang="en-AU" dirty="0" smtClean="0"/>
            <a:t>Alex</a:t>
          </a:r>
        </a:p>
        <a:p>
          <a:r>
            <a:rPr lang="en-AU" dirty="0" smtClean="0"/>
            <a:t>HQ</a:t>
          </a:r>
          <a:endParaRPr lang="en-AU" dirty="0"/>
        </a:p>
      </dgm:t>
    </dgm:pt>
    <dgm:pt modelId="{2064A0FB-EB92-4BBE-A858-D4378BA27963}" type="parTrans" cxnId="{7D5F0241-1AC4-4DE3-A2C6-7F03C5FF9B15}">
      <dgm:prSet/>
      <dgm:spPr/>
      <dgm:t>
        <a:bodyPr/>
        <a:lstStyle/>
        <a:p>
          <a:endParaRPr lang="en-AU"/>
        </a:p>
      </dgm:t>
    </dgm:pt>
    <dgm:pt modelId="{1F947D54-1FB4-4A8F-95ED-954837D83969}" type="sibTrans" cxnId="{7D5F0241-1AC4-4DE3-A2C6-7F03C5FF9B15}">
      <dgm:prSet/>
      <dgm:spPr/>
      <dgm:t>
        <a:bodyPr/>
        <a:lstStyle/>
        <a:p>
          <a:endParaRPr lang="en-AU"/>
        </a:p>
      </dgm:t>
    </dgm:pt>
    <dgm:pt modelId="{5691100D-D929-4666-9B3F-4ABAECAC3B15}">
      <dgm:prSet phldrT="[Text]"/>
      <dgm:spPr/>
      <dgm:t>
        <a:bodyPr/>
        <a:lstStyle/>
        <a:p>
          <a:r>
            <a:rPr lang="en-AU" dirty="0" smtClean="0"/>
            <a:t>Dave</a:t>
          </a:r>
        </a:p>
        <a:p>
          <a:r>
            <a:rPr lang="en-AU" dirty="0" smtClean="0"/>
            <a:t>HQ to GC </a:t>
          </a:r>
          <a:endParaRPr lang="en-AU" dirty="0"/>
        </a:p>
      </dgm:t>
    </dgm:pt>
    <dgm:pt modelId="{5FACCC58-792E-488F-9CBE-064B4B0A73F4}" type="parTrans" cxnId="{E5A5513F-8F8B-48F9-AC53-A1CA12DBFB0D}">
      <dgm:prSet/>
      <dgm:spPr/>
      <dgm:t>
        <a:bodyPr/>
        <a:lstStyle/>
        <a:p>
          <a:endParaRPr lang="en-AU"/>
        </a:p>
      </dgm:t>
    </dgm:pt>
    <dgm:pt modelId="{F393FE4B-0513-4473-A3BE-4FEAC422F55D}" type="sibTrans" cxnId="{E5A5513F-8F8B-48F9-AC53-A1CA12DBFB0D}">
      <dgm:prSet/>
      <dgm:spPr/>
      <dgm:t>
        <a:bodyPr/>
        <a:lstStyle/>
        <a:p>
          <a:endParaRPr lang="en-AU"/>
        </a:p>
      </dgm:t>
    </dgm:pt>
    <dgm:pt modelId="{C27AD7E1-D3E2-4322-99EF-3189A9ED94CC}" type="asst">
      <dgm:prSet/>
      <dgm:spPr/>
      <dgm:t>
        <a:bodyPr/>
        <a:lstStyle/>
        <a:p>
          <a:r>
            <a:rPr lang="en-AU" dirty="0" smtClean="0"/>
            <a:t>Nick</a:t>
          </a:r>
        </a:p>
        <a:p>
          <a:r>
            <a:rPr lang="en-AU" dirty="0" smtClean="0"/>
            <a:t>South Central </a:t>
          </a:r>
          <a:endParaRPr lang="en-AU" dirty="0"/>
        </a:p>
      </dgm:t>
    </dgm:pt>
    <dgm:pt modelId="{B9EC1616-4A05-4DAC-B679-DE0CA9DDFB26}" type="parTrans" cxnId="{9A141F15-F76F-440A-B533-5B98773BF58A}">
      <dgm:prSet/>
      <dgm:spPr/>
      <dgm:t>
        <a:bodyPr/>
        <a:lstStyle/>
        <a:p>
          <a:endParaRPr lang="en-AU"/>
        </a:p>
      </dgm:t>
    </dgm:pt>
    <dgm:pt modelId="{4FE3BB8D-B821-44B3-B960-87E9BE5BE5D4}" type="sibTrans" cxnId="{9A141F15-F76F-440A-B533-5B98773BF58A}">
      <dgm:prSet/>
      <dgm:spPr/>
      <dgm:t>
        <a:bodyPr/>
        <a:lstStyle/>
        <a:p>
          <a:endParaRPr lang="en-AU"/>
        </a:p>
      </dgm:t>
    </dgm:pt>
    <dgm:pt modelId="{3F6DBCD6-3975-479C-AC6D-D880E43DD03A}">
      <dgm:prSet/>
      <dgm:spPr/>
      <dgm:t>
        <a:bodyPr/>
        <a:lstStyle/>
        <a:p>
          <a:r>
            <a:rPr lang="en-AU" dirty="0" smtClean="0"/>
            <a:t>Andy</a:t>
          </a:r>
        </a:p>
        <a:p>
          <a:r>
            <a:rPr lang="en-AU" dirty="0" smtClean="0"/>
            <a:t>Northside</a:t>
          </a:r>
          <a:endParaRPr lang="en-AU" dirty="0"/>
        </a:p>
      </dgm:t>
    </dgm:pt>
    <dgm:pt modelId="{053ED982-FA1D-48B1-B40A-DA330F954306}" type="parTrans" cxnId="{9302D560-1059-4F47-8433-7B1822A807E8}">
      <dgm:prSet/>
      <dgm:spPr/>
      <dgm:t>
        <a:bodyPr/>
        <a:lstStyle/>
        <a:p>
          <a:endParaRPr lang="en-AU"/>
        </a:p>
      </dgm:t>
    </dgm:pt>
    <dgm:pt modelId="{B908C1D9-6111-4A0C-9741-B9F7FCFDB9DC}" type="sibTrans" cxnId="{9302D560-1059-4F47-8433-7B1822A807E8}">
      <dgm:prSet/>
      <dgm:spPr/>
      <dgm:t>
        <a:bodyPr/>
        <a:lstStyle/>
        <a:p>
          <a:endParaRPr lang="en-AU"/>
        </a:p>
      </dgm:t>
    </dgm:pt>
    <dgm:pt modelId="{B81FA327-48E9-4C1D-B517-6E2CBE3B4A3E}" type="asst">
      <dgm:prSet/>
      <dgm:spPr/>
      <dgm:t>
        <a:bodyPr/>
        <a:lstStyle/>
        <a:p>
          <a:r>
            <a:rPr lang="en-AU" dirty="0" smtClean="0"/>
            <a:t>Alan</a:t>
          </a:r>
        </a:p>
        <a:p>
          <a:r>
            <a:rPr lang="en-AU" dirty="0" smtClean="0"/>
            <a:t>Northside </a:t>
          </a:r>
          <a:endParaRPr lang="en-AU" dirty="0"/>
        </a:p>
      </dgm:t>
    </dgm:pt>
    <dgm:pt modelId="{698948D6-F75E-4711-96EB-5CD7C564ABCE}" type="parTrans" cxnId="{D070F228-3C03-4E45-96C7-508AA3D2F2DA}">
      <dgm:prSet/>
      <dgm:spPr/>
      <dgm:t>
        <a:bodyPr/>
        <a:lstStyle/>
        <a:p>
          <a:endParaRPr lang="en-AU"/>
        </a:p>
      </dgm:t>
    </dgm:pt>
    <dgm:pt modelId="{55C19191-EC88-44A1-AF22-537B3676A8FD}" type="sibTrans" cxnId="{D070F228-3C03-4E45-96C7-508AA3D2F2DA}">
      <dgm:prSet/>
      <dgm:spPr/>
      <dgm:t>
        <a:bodyPr/>
        <a:lstStyle/>
        <a:p>
          <a:endParaRPr lang="en-AU"/>
        </a:p>
      </dgm:t>
    </dgm:pt>
    <dgm:pt modelId="{DFCBDBC7-DF55-45A3-A265-1977A4536F99}" type="asst">
      <dgm:prSet/>
      <dgm:spPr/>
      <dgm:t>
        <a:bodyPr/>
        <a:lstStyle/>
        <a:p>
          <a:r>
            <a:rPr lang="en-AU" dirty="0" smtClean="0"/>
            <a:t>Kuy</a:t>
          </a:r>
        </a:p>
        <a:p>
          <a:r>
            <a:rPr lang="en-AU" dirty="0" smtClean="0"/>
            <a:t>HQ</a:t>
          </a:r>
          <a:endParaRPr lang="en-AU" dirty="0"/>
        </a:p>
      </dgm:t>
    </dgm:pt>
    <dgm:pt modelId="{850EF566-1C08-45C9-BF78-49D7F94BDE88}" type="parTrans" cxnId="{175A0D4A-A4E4-4922-9A8B-453EF3167F15}">
      <dgm:prSet/>
      <dgm:spPr/>
      <dgm:t>
        <a:bodyPr/>
        <a:lstStyle/>
        <a:p>
          <a:endParaRPr lang="en-AU"/>
        </a:p>
      </dgm:t>
    </dgm:pt>
    <dgm:pt modelId="{D72F4378-027C-434B-B59C-1254500A29A5}" type="sibTrans" cxnId="{175A0D4A-A4E4-4922-9A8B-453EF3167F15}">
      <dgm:prSet/>
      <dgm:spPr/>
      <dgm:t>
        <a:bodyPr/>
        <a:lstStyle/>
        <a:p>
          <a:endParaRPr lang="en-AU"/>
        </a:p>
      </dgm:t>
    </dgm:pt>
    <dgm:pt modelId="{626CB438-43D0-43CC-9DBA-F80A2055C38A}" type="pres">
      <dgm:prSet presAssocID="{F33BE110-0849-4C47-9551-B41D96DC7C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01E7B7C8-8B8C-4231-A2ED-C95125252F02}" type="pres">
      <dgm:prSet presAssocID="{520AC36B-57E3-4455-A65E-2454B20F1A4F}" presName="hierRoot1" presStyleCnt="0">
        <dgm:presLayoutVars>
          <dgm:hierBranch val="init"/>
        </dgm:presLayoutVars>
      </dgm:prSet>
      <dgm:spPr/>
    </dgm:pt>
    <dgm:pt modelId="{FB754691-B0B1-494C-B997-165B0A9BA6E5}" type="pres">
      <dgm:prSet presAssocID="{520AC36B-57E3-4455-A65E-2454B20F1A4F}" presName="rootComposite1" presStyleCnt="0"/>
      <dgm:spPr/>
    </dgm:pt>
    <dgm:pt modelId="{5AF925C5-096A-494A-B0E7-067C5CE6DC36}" type="pres">
      <dgm:prSet presAssocID="{520AC36B-57E3-4455-A65E-2454B20F1A4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A43737F-23A4-40AF-98CA-15F18F59989E}" type="pres">
      <dgm:prSet presAssocID="{520AC36B-57E3-4455-A65E-2454B20F1A4F}" presName="rootPict1" presStyleLbl="align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78430CE9-DAE0-4B88-B820-A493E4CF8B3A}" type="pres">
      <dgm:prSet presAssocID="{520AC36B-57E3-4455-A65E-2454B20F1A4F}" presName="rootConnector1" presStyleLbl="node1" presStyleIdx="0" presStyleCnt="0"/>
      <dgm:spPr/>
      <dgm:t>
        <a:bodyPr/>
        <a:lstStyle/>
        <a:p>
          <a:endParaRPr lang="en-AU"/>
        </a:p>
      </dgm:t>
    </dgm:pt>
    <dgm:pt modelId="{3E99D6B6-14A8-4FCF-A3B7-902A749C147B}" type="pres">
      <dgm:prSet presAssocID="{520AC36B-57E3-4455-A65E-2454B20F1A4F}" presName="hierChild2" presStyleCnt="0"/>
      <dgm:spPr/>
    </dgm:pt>
    <dgm:pt modelId="{22122CC5-BF2C-4B13-A0E9-31F14759F8B8}" type="pres">
      <dgm:prSet presAssocID="{346F2482-3956-46E0-9DFE-BD6864887374}" presName="Name37" presStyleLbl="parChTrans1D2" presStyleIdx="0" presStyleCnt="6"/>
      <dgm:spPr/>
      <dgm:t>
        <a:bodyPr/>
        <a:lstStyle/>
        <a:p>
          <a:endParaRPr lang="en-AU"/>
        </a:p>
      </dgm:t>
    </dgm:pt>
    <dgm:pt modelId="{E849E49E-EE9A-42B5-B53B-47AF30C8DB51}" type="pres">
      <dgm:prSet presAssocID="{254A1B85-325F-44F6-A911-F09D46F39FCC}" presName="hierRoot2" presStyleCnt="0">
        <dgm:presLayoutVars>
          <dgm:hierBranch val="init"/>
        </dgm:presLayoutVars>
      </dgm:prSet>
      <dgm:spPr/>
    </dgm:pt>
    <dgm:pt modelId="{83F96F10-B37F-4261-818F-CD69EACAC73E}" type="pres">
      <dgm:prSet presAssocID="{254A1B85-325F-44F6-A911-F09D46F39FCC}" presName="rootComposite" presStyleCnt="0"/>
      <dgm:spPr/>
    </dgm:pt>
    <dgm:pt modelId="{A99282AB-8B42-4267-99DD-EF40ADAC45D8}" type="pres">
      <dgm:prSet presAssocID="{254A1B85-325F-44F6-A911-F09D46F39FCC}" presName="rootText" presStyleLbl="node2" presStyleIdx="0" presStyleCnt="3" custLinFactY="-48540" custLinFactNeighborX="-18803" custLinFactNeighborY="-10000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E0548DF-5348-4BF4-8EE5-7AE03B03B8F5}" type="pres">
      <dgm:prSet presAssocID="{254A1B85-325F-44F6-A911-F09D46F39FCC}" presName="rootPict" presStyleLbl="alignImgPlace1" presStyleIdx="1" presStyleCnt="9" custLinFactY="-86255" custLinFactNeighborX="-58495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DF3ED56C-FE13-4FFE-BF97-28B7E5F75836}" type="pres">
      <dgm:prSet presAssocID="{254A1B85-325F-44F6-A911-F09D46F39FCC}" presName="rootConnector" presStyleLbl="node2" presStyleIdx="0" presStyleCnt="3"/>
      <dgm:spPr/>
      <dgm:t>
        <a:bodyPr/>
        <a:lstStyle/>
        <a:p>
          <a:endParaRPr lang="en-AU"/>
        </a:p>
      </dgm:t>
    </dgm:pt>
    <dgm:pt modelId="{E0FF9820-2A5C-4A7F-A671-50D95ADD9AD9}" type="pres">
      <dgm:prSet presAssocID="{254A1B85-325F-44F6-A911-F09D46F39FCC}" presName="hierChild4" presStyleCnt="0"/>
      <dgm:spPr/>
    </dgm:pt>
    <dgm:pt modelId="{2720E133-BC51-49CB-A6BB-7AC510B405FD}" type="pres">
      <dgm:prSet presAssocID="{254A1B85-325F-44F6-A911-F09D46F39FCC}" presName="hierChild5" presStyleCnt="0"/>
      <dgm:spPr/>
    </dgm:pt>
    <dgm:pt modelId="{634CD440-12D5-459F-A020-2EB0FAB10AE9}" type="pres">
      <dgm:prSet presAssocID="{2064A0FB-EB92-4BBE-A858-D4378BA27963}" presName="Name37" presStyleLbl="parChTrans1D2" presStyleIdx="1" presStyleCnt="6"/>
      <dgm:spPr/>
      <dgm:t>
        <a:bodyPr/>
        <a:lstStyle/>
        <a:p>
          <a:endParaRPr lang="en-AU"/>
        </a:p>
      </dgm:t>
    </dgm:pt>
    <dgm:pt modelId="{0DC17CCA-A722-489A-957C-BD0368C2AF73}" type="pres">
      <dgm:prSet presAssocID="{D948213F-E457-47E1-B0B0-50D27951F430}" presName="hierRoot2" presStyleCnt="0">
        <dgm:presLayoutVars>
          <dgm:hierBranch val="init"/>
        </dgm:presLayoutVars>
      </dgm:prSet>
      <dgm:spPr/>
    </dgm:pt>
    <dgm:pt modelId="{A8B63706-C349-4732-A597-122EB38BED8C}" type="pres">
      <dgm:prSet presAssocID="{D948213F-E457-47E1-B0B0-50D27951F430}" presName="rootComposite" presStyleCnt="0"/>
      <dgm:spPr/>
    </dgm:pt>
    <dgm:pt modelId="{496CDBEE-CB76-4380-9F86-FA3B941047CD}" type="pres">
      <dgm:prSet presAssocID="{D948213F-E457-47E1-B0B0-50D27951F430}" presName="rootText" presStyleLbl="node2" presStyleIdx="1" presStyleCnt="3" custLinFactNeighborX="-153" custLinFactNeighborY="-8761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61F2C25-9CC6-4EC6-B6CD-89308056432D}" type="pres">
      <dgm:prSet presAssocID="{D948213F-E457-47E1-B0B0-50D27951F430}" presName="rootPict" presStyleLbl="alignImgPlace1" presStyleIdx="2" presStyleCnt="9" custLinFactY="-9666" custLinFactNeighborX="-708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34DFA3D-E3CF-473B-AEE7-189514CCBBAA}" type="pres">
      <dgm:prSet presAssocID="{D948213F-E457-47E1-B0B0-50D27951F430}" presName="rootConnector" presStyleLbl="node2" presStyleIdx="1" presStyleCnt="3"/>
      <dgm:spPr/>
      <dgm:t>
        <a:bodyPr/>
        <a:lstStyle/>
        <a:p>
          <a:endParaRPr lang="en-AU"/>
        </a:p>
      </dgm:t>
    </dgm:pt>
    <dgm:pt modelId="{6B00E4E6-E21C-4E08-8669-C5CD58EA5273}" type="pres">
      <dgm:prSet presAssocID="{D948213F-E457-47E1-B0B0-50D27951F430}" presName="hierChild4" presStyleCnt="0"/>
      <dgm:spPr/>
    </dgm:pt>
    <dgm:pt modelId="{BEF4EC2B-D3A7-46DF-9297-8A537888B026}" type="pres">
      <dgm:prSet presAssocID="{D948213F-E457-47E1-B0B0-50D27951F430}" presName="hierChild5" presStyleCnt="0"/>
      <dgm:spPr/>
    </dgm:pt>
    <dgm:pt modelId="{B559ED70-E9A5-41F1-AFED-08F9B00E30B4}" type="pres">
      <dgm:prSet presAssocID="{5FACCC58-792E-488F-9CBE-064B4B0A73F4}" presName="Name37" presStyleLbl="parChTrans1D2" presStyleIdx="2" presStyleCnt="6"/>
      <dgm:spPr/>
      <dgm:t>
        <a:bodyPr/>
        <a:lstStyle/>
        <a:p>
          <a:endParaRPr lang="en-AU"/>
        </a:p>
      </dgm:t>
    </dgm:pt>
    <dgm:pt modelId="{471DD076-DAB2-44A7-A0EB-F55B8DAB8FFD}" type="pres">
      <dgm:prSet presAssocID="{5691100D-D929-4666-9B3F-4ABAECAC3B15}" presName="hierRoot2" presStyleCnt="0">
        <dgm:presLayoutVars>
          <dgm:hierBranch val="init"/>
        </dgm:presLayoutVars>
      </dgm:prSet>
      <dgm:spPr/>
    </dgm:pt>
    <dgm:pt modelId="{BF7FDDC7-5D95-4E42-9B39-ADE4EFD5056D}" type="pres">
      <dgm:prSet presAssocID="{5691100D-D929-4666-9B3F-4ABAECAC3B15}" presName="rootComposite" presStyleCnt="0"/>
      <dgm:spPr/>
    </dgm:pt>
    <dgm:pt modelId="{FBFFF0AF-0F2A-4774-A1EB-D400685D06E5}" type="pres">
      <dgm:prSet presAssocID="{5691100D-D929-4666-9B3F-4ABAECAC3B15}" presName="rootText" presStyleLbl="node2" presStyleIdx="2" presStyleCnt="3" custLinFactY="-66664" custLinFactNeighborX="41886" custLinFactNeighborY="-10000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BA3D7C2-D99D-4C2C-808E-87F17357557A}" type="pres">
      <dgm:prSet presAssocID="{5691100D-D929-4666-9B3F-4ABAECAC3B15}" presName="rootPict" presStyleLbl="alignImgPlace1" presStyleIdx="3" presStyleCnt="9" custLinFactX="39423" custLinFactY="-100000" custLinFactNeighborX="100000" custLinFactNeighborY="-10847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9B2FB7B6-544C-495A-B0AC-8E8BEE538841}" type="pres">
      <dgm:prSet presAssocID="{5691100D-D929-4666-9B3F-4ABAECAC3B15}" presName="rootConnector" presStyleLbl="node2" presStyleIdx="2" presStyleCnt="3"/>
      <dgm:spPr/>
      <dgm:t>
        <a:bodyPr/>
        <a:lstStyle/>
        <a:p>
          <a:endParaRPr lang="en-AU"/>
        </a:p>
      </dgm:t>
    </dgm:pt>
    <dgm:pt modelId="{0CA0F437-E8D2-470D-BF80-3383383BED80}" type="pres">
      <dgm:prSet presAssocID="{5691100D-D929-4666-9B3F-4ABAECAC3B15}" presName="hierChild4" presStyleCnt="0"/>
      <dgm:spPr/>
    </dgm:pt>
    <dgm:pt modelId="{A0D6ADD5-BFD5-40EB-98C9-4C399FFC8821}" type="pres">
      <dgm:prSet presAssocID="{5691100D-D929-4666-9B3F-4ABAECAC3B15}" presName="hierChild5" presStyleCnt="0"/>
      <dgm:spPr/>
    </dgm:pt>
    <dgm:pt modelId="{7354C688-2E66-4818-97BF-7752D3912F91}" type="pres">
      <dgm:prSet presAssocID="{520AC36B-57E3-4455-A65E-2454B20F1A4F}" presName="hierChild3" presStyleCnt="0"/>
      <dgm:spPr/>
    </dgm:pt>
    <dgm:pt modelId="{C8E30F3D-09A2-4B48-B12A-BAA100059A6F}" type="pres">
      <dgm:prSet presAssocID="{B9EC1616-4A05-4DAC-B679-DE0CA9DDFB26}" presName="Name111" presStyleLbl="parChTrans1D2" presStyleIdx="3" presStyleCnt="6"/>
      <dgm:spPr/>
      <dgm:t>
        <a:bodyPr/>
        <a:lstStyle/>
        <a:p>
          <a:endParaRPr lang="en-AU"/>
        </a:p>
      </dgm:t>
    </dgm:pt>
    <dgm:pt modelId="{3F9FE6CB-5915-4F40-A4DE-E0C4F94235F0}" type="pres">
      <dgm:prSet presAssocID="{C27AD7E1-D3E2-4322-99EF-3189A9ED94CC}" presName="hierRoot3" presStyleCnt="0">
        <dgm:presLayoutVars>
          <dgm:hierBranch val="init"/>
        </dgm:presLayoutVars>
      </dgm:prSet>
      <dgm:spPr/>
    </dgm:pt>
    <dgm:pt modelId="{2F6FBF8E-3991-4335-B0D6-68B273D8BA4B}" type="pres">
      <dgm:prSet presAssocID="{C27AD7E1-D3E2-4322-99EF-3189A9ED94CC}" presName="rootComposite3" presStyleCnt="0"/>
      <dgm:spPr/>
    </dgm:pt>
    <dgm:pt modelId="{EA0E87E1-F246-4CBE-9C23-3C991DA0FA2F}" type="pres">
      <dgm:prSet presAssocID="{C27AD7E1-D3E2-4322-99EF-3189A9ED94CC}" presName="rootText3" presStyleLbl="asst1" presStyleIdx="0" presStyleCnt="4" custLinFactX="100000" custLinFactY="100000" custLinFactNeighborX="184586" custLinFactNeighborY="14782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EDB7AF2-791B-44D1-A32B-9FCD4C903E17}" type="pres">
      <dgm:prSet presAssocID="{C27AD7E1-D3E2-4322-99EF-3189A9ED94CC}" presName="rootPict3" presStyleLbl="alignImgPlace1" presStyleIdx="4" presStyleCnt="9" custLinFactX="447846" custLinFactY="109195" custLinFactNeighborX="500000" custLinFactNeighborY="2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0F8F38E-2901-41B1-AFE2-31E6954A5691}" type="pres">
      <dgm:prSet presAssocID="{C27AD7E1-D3E2-4322-99EF-3189A9ED94CC}" presName="rootConnector3" presStyleLbl="asst1" presStyleIdx="0" presStyleCnt="4"/>
      <dgm:spPr/>
      <dgm:t>
        <a:bodyPr/>
        <a:lstStyle/>
        <a:p>
          <a:endParaRPr lang="en-AU"/>
        </a:p>
      </dgm:t>
    </dgm:pt>
    <dgm:pt modelId="{1CA68FD4-4535-4AAA-AE42-73B8294FDFD3}" type="pres">
      <dgm:prSet presAssocID="{C27AD7E1-D3E2-4322-99EF-3189A9ED94CC}" presName="hierChild6" presStyleCnt="0"/>
      <dgm:spPr/>
    </dgm:pt>
    <dgm:pt modelId="{9D708353-39FB-4B03-871B-3C557615A73D}" type="pres">
      <dgm:prSet presAssocID="{C27AD7E1-D3E2-4322-99EF-3189A9ED94CC}" presName="hierChild7" presStyleCnt="0"/>
      <dgm:spPr/>
    </dgm:pt>
    <dgm:pt modelId="{5A348E06-9E72-41E5-8693-3F648C0517E3}" type="pres">
      <dgm:prSet presAssocID="{850EF566-1C08-45C9-BF78-49D7F94BDE88}" presName="Name111" presStyleLbl="parChTrans1D2" presStyleIdx="4" presStyleCnt="6"/>
      <dgm:spPr/>
      <dgm:t>
        <a:bodyPr/>
        <a:lstStyle/>
        <a:p>
          <a:endParaRPr lang="en-AU"/>
        </a:p>
      </dgm:t>
    </dgm:pt>
    <dgm:pt modelId="{71272AAA-3E3C-4852-B400-17F9EACF7291}" type="pres">
      <dgm:prSet presAssocID="{DFCBDBC7-DF55-45A3-A265-1977A4536F99}" presName="hierRoot3" presStyleCnt="0">
        <dgm:presLayoutVars>
          <dgm:hierBranch val="init"/>
        </dgm:presLayoutVars>
      </dgm:prSet>
      <dgm:spPr/>
    </dgm:pt>
    <dgm:pt modelId="{B161A937-235D-45EA-8D5F-56C3D6D5CB1B}" type="pres">
      <dgm:prSet presAssocID="{DFCBDBC7-DF55-45A3-A265-1977A4536F99}" presName="rootComposite3" presStyleCnt="0"/>
      <dgm:spPr/>
    </dgm:pt>
    <dgm:pt modelId="{34B6A526-6274-4238-8561-655C7BCBF390}" type="pres">
      <dgm:prSet presAssocID="{DFCBDBC7-DF55-45A3-A265-1977A4536F99}" presName="rootText3" presStyleLbl="asst1" presStyleIdx="1" presStyleCnt="4" custLinFactNeighborX="-1366" custLinFactNeighborY="9502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2E0AC55-8B40-49B7-9C17-13CBE7824EEC}" type="pres">
      <dgm:prSet presAssocID="{DFCBDBC7-DF55-45A3-A265-1977A4536F99}" presName="rootPict3" presStyleLbl="alignImgPlace1" presStyleIdx="5" presStyleCnt="9" custLinFactY="18627" custLinFactNeighborX="-4751" custLinFactNeighborY="10000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AU"/>
        </a:p>
      </dgm:t>
    </dgm:pt>
    <dgm:pt modelId="{1EB1B4DA-447C-4AB5-BF62-CC1E357D91C0}" type="pres">
      <dgm:prSet presAssocID="{DFCBDBC7-DF55-45A3-A265-1977A4536F99}" presName="rootConnector3" presStyleLbl="asst1" presStyleIdx="1" presStyleCnt="4"/>
      <dgm:spPr/>
      <dgm:t>
        <a:bodyPr/>
        <a:lstStyle/>
        <a:p>
          <a:endParaRPr lang="en-AU"/>
        </a:p>
      </dgm:t>
    </dgm:pt>
    <dgm:pt modelId="{31292CC7-971E-4D62-9946-D8F87BD1E9F0}" type="pres">
      <dgm:prSet presAssocID="{DFCBDBC7-DF55-45A3-A265-1977A4536F99}" presName="hierChild6" presStyleCnt="0"/>
      <dgm:spPr/>
    </dgm:pt>
    <dgm:pt modelId="{845E59D4-87ED-47C5-84E5-7AF0B489179A}" type="pres">
      <dgm:prSet presAssocID="{DFCBDBC7-DF55-45A3-A265-1977A4536F99}" presName="hierChild7" presStyleCnt="0"/>
      <dgm:spPr/>
    </dgm:pt>
    <dgm:pt modelId="{BDDCDB41-E7EF-483D-AD49-7800797BC162}" type="pres">
      <dgm:prSet presAssocID="{698948D6-F75E-4711-96EB-5CD7C564ABCE}" presName="Name111" presStyleLbl="parChTrans1D2" presStyleIdx="5" presStyleCnt="6"/>
      <dgm:spPr/>
      <dgm:t>
        <a:bodyPr/>
        <a:lstStyle/>
        <a:p>
          <a:endParaRPr lang="en-AU"/>
        </a:p>
      </dgm:t>
    </dgm:pt>
    <dgm:pt modelId="{E8DF282D-9781-40D3-97A1-D3340C170276}" type="pres">
      <dgm:prSet presAssocID="{B81FA327-48E9-4C1D-B517-6E2CBE3B4A3E}" presName="hierRoot3" presStyleCnt="0">
        <dgm:presLayoutVars>
          <dgm:hierBranch val="init"/>
        </dgm:presLayoutVars>
      </dgm:prSet>
      <dgm:spPr/>
    </dgm:pt>
    <dgm:pt modelId="{841D8250-B488-4CED-8533-357CFC21B177}" type="pres">
      <dgm:prSet presAssocID="{B81FA327-48E9-4C1D-B517-6E2CBE3B4A3E}" presName="rootComposite3" presStyleCnt="0"/>
      <dgm:spPr/>
    </dgm:pt>
    <dgm:pt modelId="{F871DBDA-2AE1-4059-8139-669B4B0EFA13}" type="pres">
      <dgm:prSet presAssocID="{B81FA327-48E9-4C1D-B517-6E2CBE3B4A3E}" presName="rootText3" presStyleLbl="asst1" presStyleIdx="2" presStyleCnt="4" custLinFactY="-100000" custLinFactNeighborX="-22870" custLinFactNeighborY="-12484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2F22459-A5DA-489C-838A-3E5CF8B78130}" type="pres">
      <dgm:prSet presAssocID="{B81FA327-48E9-4C1D-B517-6E2CBE3B4A3E}" presName="rootPict3" presStyleLbl="alignImgPlace1" presStyleIdx="6" presStyleCnt="9" custLinFactY="-100000" custLinFactNeighborX="-76433" custLinFactNeighborY="-1812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A7C8C4C4-E122-4EF7-818D-FA706B2471A4}" type="pres">
      <dgm:prSet presAssocID="{B81FA327-48E9-4C1D-B517-6E2CBE3B4A3E}" presName="rootConnector3" presStyleLbl="asst1" presStyleIdx="2" presStyleCnt="4"/>
      <dgm:spPr/>
      <dgm:t>
        <a:bodyPr/>
        <a:lstStyle/>
        <a:p>
          <a:endParaRPr lang="en-AU"/>
        </a:p>
      </dgm:t>
    </dgm:pt>
    <dgm:pt modelId="{7CE90641-C9E8-4244-B587-AF5DC9CB6DB6}" type="pres">
      <dgm:prSet presAssocID="{B81FA327-48E9-4C1D-B517-6E2CBE3B4A3E}" presName="hierChild6" presStyleCnt="0"/>
      <dgm:spPr/>
    </dgm:pt>
    <dgm:pt modelId="{7B3BF440-4446-421B-AFA8-0D6F8F516EC5}" type="pres">
      <dgm:prSet presAssocID="{053ED982-FA1D-48B1-B40A-DA330F954306}" presName="Name37" presStyleLbl="parChTrans1D3" presStyleIdx="0" presStyleCnt="2"/>
      <dgm:spPr/>
      <dgm:t>
        <a:bodyPr/>
        <a:lstStyle/>
        <a:p>
          <a:endParaRPr lang="en-AU"/>
        </a:p>
      </dgm:t>
    </dgm:pt>
    <dgm:pt modelId="{E694D27D-E9A8-4586-88C7-DE03CA4FA084}" type="pres">
      <dgm:prSet presAssocID="{3F6DBCD6-3975-479C-AC6D-D880E43DD03A}" presName="hierRoot2" presStyleCnt="0">
        <dgm:presLayoutVars>
          <dgm:hierBranch val="init"/>
        </dgm:presLayoutVars>
      </dgm:prSet>
      <dgm:spPr/>
    </dgm:pt>
    <dgm:pt modelId="{B5CBC386-5B77-436D-9452-A47517C6E32F}" type="pres">
      <dgm:prSet presAssocID="{3F6DBCD6-3975-479C-AC6D-D880E43DD03A}" presName="rootComposite" presStyleCnt="0"/>
      <dgm:spPr/>
    </dgm:pt>
    <dgm:pt modelId="{4876A4A5-5761-4393-ADC2-DDFB82217732}" type="pres">
      <dgm:prSet presAssocID="{3F6DBCD6-3975-479C-AC6D-D880E43DD03A}" presName="rootText" presStyleLbl="node3" presStyleIdx="0" presStyleCnt="1" custLinFactY="-92643" custLinFactNeighborX="-13762" custLinFactNeighborY="-10000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A4C340E-9E04-4DB1-B16A-3BD0ED6177FB}" type="pres">
      <dgm:prSet presAssocID="{3F6DBCD6-3975-479C-AC6D-D880E43DD03A}" presName="rootPict" presStyleLbl="alignImgPlace1" presStyleIdx="7" presStyleCnt="9" custLinFactY="-100000" custLinFactNeighborX="-46070" custLinFactNeighborY="-140953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F4548670-60A7-4840-86E3-BBEA1CF5B720}" type="pres">
      <dgm:prSet presAssocID="{3F6DBCD6-3975-479C-AC6D-D880E43DD03A}" presName="rootConnector" presStyleLbl="node3" presStyleIdx="0" presStyleCnt="1"/>
      <dgm:spPr/>
      <dgm:t>
        <a:bodyPr/>
        <a:lstStyle/>
        <a:p>
          <a:endParaRPr lang="en-AU"/>
        </a:p>
      </dgm:t>
    </dgm:pt>
    <dgm:pt modelId="{04FE9708-ACE5-4F2B-A311-D7EBCB10A0E0}" type="pres">
      <dgm:prSet presAssocID="{3F6DBCD6-3975-479C-AC6D-D880E43DD03A}" presName="hierChild4" presStyleCnt="0"/>
      <dgm:spPr/>
    </dgm:pt>
    <dgm:pt modelId="{C98C0955-60FC-4165-B167-50711BB0C80B}" type="pres">
      <dgm:prSet presAssocID="{3F6DBCD6-3975-479C-AC6D-D880E43DD03A}" presName="hierChild5" presStyleCnt="0"/>
      <dgm:spPr/>
    </dgm:pt>
    <dgm:pt modelId="{A30AF3E2-A817-4905-8AD1-87B885253085}" type="pres">
      <dgm:prSet presAssocID="{B81FA327-48E9-4C1D-B517-6E2CBE3B4A3E}" presName="hierChild7" presStyleCnt="0"/>
      <dgm:spPr/>
    </dgm:pt>
    <dgm:pt modelId="{1641FAD3-46DE-4090-B898-98C6704CA858}" type="pres">
      <dgm:prSet presAssocID="{3229C3F1-4E31-4B2F-809F-7176CF3C5192}" presName="Name111" presStyleLbl="parChTrans1D3" presStyleIdx="1" presStyleCnt="2"/>
      <dgm:spPr/>
      <dgm:t>
        <a:bodyPr/>
        <a:lstStyle/>
        <a:p>
          <a:endParaRPr lang="en-AU"/>
        </a:p>
      </dgm:t>
    </dgm:pt>
    <dgm:pt modelId="{CE861DFA-6615-4338-B932-80124542124F}" type="pres">
      <dgm:prSet presAssocID="{46DBC68F-DE76-45F1-99D0-D4BDF4758D23}" presName="hierRoot3" presStyleCnt="0">
        <dgm:presLayoutVars>
          <dgm:hierBranch val="init"/>
        </dgm:presLayoutVars>
      </dgm:prSet>
      <dgm:spPr/>
    </dgm:pt>
    <dgm:pt modelId="{D72E3131-3B81-4673-A100-6B3DA96602E6}" type="pres">
      <dgm:prSet presAssocID="{46DBC68F-DE76-45F1-99D0-D4BDF4758D23}" presName="rootComposite3" presStyleCnt="0"/>
      <dgm:spPr/>
    </dgm:pt>
    <dgm:pt modelId="{049273FA-9826-4DA3-B487-B393B7C5F77E}" type="pres">
      <dgm:prSet presAssocID="{46DBC68F-DE76-45F1-99D0-D4BDF4758D23}" presName="rootText3" presStyleLbl="asst1" presStyleIdx="3" presStyleCnt="4" custLinFactNeighborX="-31539" custLinFactNeighborY="-50643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1A3C4FC-FC71-416B-830A-CA76C43DDD72}" type="pres">
      <dgm:prSet presAssocID="{46DBC68F-DE76-45F1-99D0-D4BDF4758D23}" presName="rootPict3" presStyleLbl="alignImgPlace1" presStyleIdx="8" presStyleCnt="9" custLinFactX="-5326" custLinFactNeighborX="-100000" custLinFactNeighborY="-6464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54AD8C52-78BF-43CB-A506-0B78DBC22340}" type="pres">
      <dgm:prSet presAssocID="{46DBC68F-DE76-45F1-99D0-D4BDF4758D23}" presName="rootConnector3" presStyleLbl="asst1" presStyleIdx="3" presStyleCnt="4"/>
      <dgm:spPr/>
      <dgm:t>
        <a:bodyPr/>
        <a:lstStyle/>
        <a:p>
          <a:endParaRPr lang="en-AU"/>
        </a:p>
      </dgm:t>
    </dgm:pt>
    <dgm:pt modelId="{F06621DA-46C3-4C40-AA19-E05E06E6614F}" type="pres">
      <dgm:prSet presAssocID="{46DBC68F-DE76-45F1-99D0-D4BDF4758D23}" presName="hierChild6" presStyleCnt="0"/>
      <dgm:spPr/>
    </dgm:pt>
    <dgm:pt modelId="{33481B55-6F5D-4054-9B4F-6EF3B0499657}" type="pres">
      <dgm:prSet presAssocID="{46DBC68F-DE76-45F1-99D0-D4BDF4758D23}" presName="hierChild7" presStyleCnt="0"/>
      <dgm:spPr/>
    </dgm:pt>
  </dgm:ptLst>
  <dgm:cxnLst>
    <dgm:cxn modelId="{235EFBF1-6418-45B1-B1D1-57D6A9ACD2F1}" type="presOf" srcId="{3F6DBCD6-3975-479C-AC6D-D880E43DD03A}" destId="{4876A4A5-5761-4393-ADC2-DDFB82217732}" srcOrd="0" destOrd="0" presId="urn:microsoft.com/office/officeart/2005/8/layout/pictureOrgChart+Icon"/>
    <dgm:cxn modelId="{8B5FE52D-82A2-4166-8D4B-76B1027FC5D0}" type="presOf" srcId="{5691100D-D929-4666-9B3F-4ABAECAC3B15}" destId="{9B2FB7B6-544C-495A-B0AC-8E8BEE538841}" srcOrd="1" destOrd="0" presId="urn:microsoft.com/office/officeart/2005/8/layout/pictureOrgChart+Icon"/>
    <dgm:cxn modelId="{9A141F15-F76F-440A-B533-5B98773BF58A}" srcId="{520AC36B-57E3-4455-A65E-2454B20F1A4F}" destId="{C27AD7E1-D3E2-4322-99EF-3189A9ED94CC}" srcOrd="0" destOrd="0" parTransId="{B9EC1616-4A05-4DAC-B679-DE0CA9DDFB26}" sibTransId="{4FE3BB8D-B821-44B3-B960-87E9BE5BE5D4}"/>
    <dgm:cxn modelId="{68DAE2DE-B468-4A28-9506-BCC017159298}" type="presOf" srcId="{254A1B85-325F-44F6-A911-F09D46F39FCC}" destId="{DF3ED56C-FE13-4FFE-BF97-28B7E5F75836}" srcOrd="1" destOrd="0" presId="urn:microsoft.com/office/officeart/2005/8/layout/pictureOrgChart+Icon"/>
    <dgm:cxn modelId="{598D8FA6-D214-43CC-B267-51BCDD575AE6}" type="presOf" srcId="{5FACCC58-792E-488F-9CBE-064B4B0A73F4}" destId="{B559ED70-E9A5-41F1-AFED-08F9B00E30B4}" srcOrd="0" destOrd="0" presId="urn:microsoft.com/office/officeart/2005/8/layout/pictureOrgChart+Icon"/>
    <dgm:cxn modelId="{9302D560-1059-4F47-8433-7B1822A807E8}" srcId="{B81FA327-48E9-4C1D-B517-6E2CBE3B4A3E}" destId="{3F6DBCD6-3975-479C-AC6D-D880E43DD03A}" srcOrd="1" destOrd="0" parTransId="{053ED982-FA1D-48B1-B40A-DA330F954306}" sibTransId="{B908C1D9-6111-4A0C-9741-B9F7FCFDB9DC}"/>
    <dgm:cxn modelId="{D070F228-3C03-4E45-96C7-508AA3D2F2DA}" srcId="{520AC36B-57E3-4455-A65E-2454B20F1A4F}" destId="{B81FA327-48E9-4C1D-B517-6E2CBE3B4A3E}" srcOrd="2" destOrd="0" parTransId="{698948D6-F75E-4711-96EB-5CD7C564ABCE}" sibTransId="{55C19191-EC88-44A1-AF22-537B3676A8FD}"/>
    <dgm:cxn modelId="{DA87FE6B-07DF-46C4-B467-DC576DC2A83E}" type="presOf" srcId="{5691100D-D929-4666-9B3F-4ABAECAC3B15}" destId="{FBFFF0AF-0F2A-4774-A1EB-D400685D06E5}" srcOrd="0" destOrd="0" presId="urn:microsoft.com/office/officeart/2005/8/layout/pictureOrgChart+Icon"/>
    <dgm:cxn modelId="{6D3F19E4-2834-4D14-A451-4EE013281C4C}" type="presOf" srcId="{B81FA327-48E9-4C1D-B517-6E2CBE3B4A3E}" destId="{A7C8C4C4-E122-4EF7-818D-FA706B2471A4}" srcOrd="1" destOrd="0" presId="urn:microsoft.com/office/officeart/2005/8/layout/pictureOrgChart+Icon"/>
    <dgm:cxn modelId="{A94424CE-915F-4672-84F8-5727F42B1A05}" type="presOf" srcId="{2064A0FB-EB92-4BBE-A858-D4378BA27963}" destId="{634CD440-12D5-459F-A020-2EB0FAB10AE9}" srcOrd="0" destOrd="0" presId="urn:microsoft.com/office/officeart/2005/8/layout/pictureOrgChart+Icon"/>
    <dgm:cxn modelId="{E93F7B8F-F5F2-4D91-AB9C-8D0534E95BE1}" type="presOf" srcId="{C27AD7E1-D3E2-4322-99EF-3189A9ED94CC}" destId="{B0F8F38E-2901-41B1-AFE2-31E6954A5691}" srcOrd="1" destOrd="0" presId="urn:microsoft.com/office/officeart/2005/8/layout/pictureOrgChart+Icon"/>
    <dgm:cxn modelId="{782CCEFA-E41B-4E84-BFE6-1C57C05F8EF3}" type="presOf" srcId="{520AC36B-57E3-4455-A65E-2454B20F1A4F}" destId="{5AF925C5-096A-494A-B0E7-067C5CE6DC36}" srcOrd="0" destOrd="0" presId="urn:microsoft.com/office/officeart/2005/8/layout/pictureOrgChart+Icon"/>
    <dgm:cxn modelId="{073ACEF8-5A94-42B0-90BC-597085FCD416}" type="presOf" srcId="{254A1B85-325F-44F6-A911-F09D46F39FCC}" destId="{A99282AB-8B42-4267-99DD-EF40ADAC45D8}" srcOrd="0" destOrd="0" presId="urn:microsoft.com/office/officeart/2005/8/layout/pictureOrgChart+Icon"/>
    <dgm:cxn modelId="{911116B8-5E69-4DF4-B274-E8DED606EB6C}" type="presOf" srcId="{46DBC68F-DE76-45F1-99D0-D4BDF4758D23}" destId="{54AD8C52-78BF-43CB-A506-0B78DBC22340}" srcOrd="1" destOrd="0" presId="urn:microsoft.com/office/officeart/2005/8/layout/pictureOrgChart+Icon"/>
    <dgm:cxn modelId="{E5A5513F-8F8B-48F9-AC53-A1CA12DBFB0D}" srcId="{520AC36B-57E3-4455-A65E-2454B20F1A4F}" destId="{5691100D-D929-4666-9B3F-4ABAECAC3B15}" srcOrd="5" destOrd="0" parTransId="{5FACCC58-792E-488F-9CBE-064B4B0A73F4}" sibTransId="{F393FE4B-0513-4473-A3BE-4FEAC422F55D}"/>
    <dgm:cxn modelId="{23C54649-60FB-4044-9874-7911B3F38305}" type="presOf" srcId="{B81FA327-48E9-4C1D-B517-6E2CBE3B4A3E}" destId="{F871DBDA-2AE1-4059-8139-669B4B0EFA13}" srcOrd="0" destOrd="0" presId="urn:microsoft.com/office/officeart/2005/8/layout/pictureOrgChart+Icon"/>
    <dgm:cxn modelId="{77B9BBDE-5663-4914-B965-0DF6B4189E24}" type="presOf" srcId="{698948D6-F75E-4711-96EB-5CD7C564ABCE}" destId="{BDDCDB41-E7EF-483D-AD49-7800797BC162}" srcOrd="0" destOrd="0" presId="urn:microsoft.com/office/officeart/2005/8/layout/pictureOrgChart+Icon"/>
    <dgm:cxn modelId="{0E139770-2C26-473F-83F4-940A637C02B1}" type="presOf" srcId="{850EF566-1C08-45C9-BF78-49D7F94BDE88}" destId="{5A348E06-9E72-41E5-8693-3F648C0517E3}" srcOrd="0" destOrd="0" presId="urn:microsoft.com/office/officeart/2005/8/layout/pictureOrgChart+Icon"/>
    <dgm:cxn modelId="{FC7359F2-3781-4CEB-97CE-EC0CC7ACCE86}" type="presOf" srcId="{C27AD7E1-D3E2-4322-99EF-3189A9ED94CC}" destId="{EA0E87E1-F246-4CBE-9C23-3C991DA0FA2F}" srcOrd="0" destOrd="0" presId="urn:microsoft.com/office/officeart/2005/8/layout/pictureOrgChart+Icon"/>
    <dgm:cxn modelId="{154D9A25-578B-4063-82CC-C5F42944F168}" type="presOf" srcId="{B9EC1616-4A05-4DAC-B679-DE0CA9DDFB26}" destId="{C8E30F3D-09A2-4B48-B12A-BAA100059A6F}" srcOrd="0" destOrd="0" presId="urn:microsoft.com/office/officeart/2005/8/layout/pictureOrgChart+Icon"/>
    <dgm:cxn modelId="{BE4F5C3E-E54A-4B70-AF56-80EEFA364E52}" type="presOf" srcId="{520AC36B-57E3-4455-A65E-2454B20F1A4F}" destId="{78430CE9-DAE0-4B88-B820-A493E4CF8B3A}" srcOrd="1" destOrd="0" presId="urn:microsoft.com/office/officeart/2005/8/layout/pictureOrgChart+Icon"/>
    <dgm:cxn modelId="{BC3A24D5-9BB4-4DB0-9A43-35F53B028457}" type="presOf" srcId="{F33BE110-0849-4C47-9551-B41D96DC7C6A}" destId="{626CB438-43D0-43CC-9DBA-F80A2055C38A}" srcOrd="0" destOrd="0" presId="urn:microsoft.com/office/officeart/2005/8/layout/pictureOrgChart+Icon"/>
    <dgm:cxn modelId="{175A0D4A-A4E4-4922-9A8B-453EF3167F15}" srcId="{520AC36B-57E3-4455-A65E-2454B20F1A4F}" destId="{DFCBDBC7-DF55-45A3-A265-1977A4536F99}" srcOrd="1" destOrd="0" parTransId="{850EF566-1C08-45C9-BF78-49D7F94BDE88}" sibTransId="{D72F4378-027C-434B-B59C-1254500A29A5}"/>
    <dgm:cxn modelId="{630F0373-FFD4-48AA-B8F7-9CD2FFF09784}" srcId="{F33BE110-0849-4C47-9551-B41D96DC7C6A}" destId="{520AC36B-57E3-4455-A65E-2454B20F1A4F}" srcOrd="0" destOrd="0" parTransId="{CA0E509D-AF90-4671-A24F-95BB2BF92857}" sibTransId="{77DE297E-C83E-458D-8B41-135CA0A38573}"/>
    <dgm:cxn modelId="{44C73696-5F2F-4096-9507-9230B343127C}" type="presOf" srcId="{DFCBDBC7-DF55-45A3-A265-1977A4536F99}" destId="{34B6A526-6274-4238-8561-655C7BCBF390}" srcOrd="0" destOrd="0" presId="urn:microsoft.com/office/officeart/2005/8/layout/pictureOrgChart+Icon"/>
    <dgm:cxn modelId="{2FB385E7-920A-477E-9F74-319568E07654}" type="presOf" srcId="{3F6DBCD6-3975-479C-AC6D-D880E43DD03A}" destId="{F4548670-60A7-4840-86E3-BBEA1CF5B720}" srcOrd="1" destOrd="0" presId="urn:microsoft.com/office/officeart/2005/8/layout/pictureOrgChart+Icon"/>
    <dgm:cxn modelId="{4BF0DAFE-3121-4500-85E4-DBB388F81EDE}" type="presOf" srcId="{D948213F-E457-47E1-B0B0-50D27951F430}" destId="{034DFA3D-E3CF-473B-AEE7-189514CCBBAA}" srcOrd="1" destOrd="0" presId="urn:microsoft.com/office/officeart/2005/8/layout/pictureOrgChart+Icon"/>
    <dgm:cxn modelId="{99D3827A-630D-4175-BB40-752C898F633F}" srcId="{B81FA327-48E9-4C1D-B517-6E2CBE3B4A3E}" destId="{46DBC68F-DE76-45F1-99D0-D4BDF4758D23}" srcOrd="0" destOrd="0" parTransId="{3229C3F1-4E31-4B2F-809F-7176CF3C5192}" sibTransId="{B055B5BA-E0FC-46D4-B47E-42A243873C13}"/>
    <dgm:cxn modelId="{0C816F20-9A37-407C-94B6-E7BC967590D6}" type="presOf" srcId="{D948213F-E457-47E1-B0B0-50D27951F430}" destId="{496CDBEE-CB76-4380-9F86-FA3B941047CD}" srcOrd="0" destOrd="0" presId="urn:microsoft.com/office/officeart/2005/8/layout/pictureOrgChart+Icon"/>
    <dgm:cxn modelId="{5FD2910B-4439-45E8-AECC-DF9724CE548D}" srcId="{520AC36B-57E3-4455-A65E-2454B20F1A4F}" destId="{254A1B85-325F-44F6-A911-F09D46F39FCC}" srcOrd="3" destOrd="0" parTransId="{346F2482-3956-46E0-9DFE-BD6864887374}" sibTransId="{0145DE5D-8D7A-4FEF-B1EC-BDF67AC1EE1D}"/>
    <dgm:cxn modelId="{6CB2101A-A782-4568-85C3-2AA3C0ADA737}" type="presOf" srcId="{DFCBDBC7-DF55-45A3-A265-1977A4536F99}" destId="{1EB1B4DA-447C-4AB5-BF62-CC1E357D91C0}" srcOrd="1" destOrd="0" presId="urn:microsoft.com/office/officeart/2005/8/layout/pictureOrgChart+Icon"/>
    <dgm:cxn modelId="{93F50A28-765A-47DB-A8DC-2FE37CB10E9E}" type="presOf" srcId="{346F2482-3956-46E0-9DFE-BD6864887374}" destId="{22122CC5-BF2C-4B13-A0E9-31F14759F8B8}" srcOrd="0" destOrd="0" presId="urn:microsoft.com/office/officeart/2005/8/layout/pictureOrgChart+Icon"/>
    <dgm:cxn modelId="{4A24888F-4C44-4F9A-A589-6407FE7CC48E}" type="presOf" srcId="{053ED982-FA1D-48B1-B40A-DA330F954306}" destId="{7B3BF440-4446-421B-AFA8-0D6F8F516EC5}" srcOrd="0" destOrd="0" presId="urn:microsoft.com/office/officeart/2005/8/layout/pictureOrgChart+Icon"/>
    <dgm:cxn modelId="{7D5F0241-1AC4-4DE3-A2C6-7F03C5FF9B15}" srcId="{520AC36B-57E3-4455-A65E-2454B20F1A4F}" destId="{D948213F-E457-47E1-B0B0-50D27951F430}" srcOrd="4" destOrd="0" parTransId="{2064A0FB-EB92-4BBE-A858-D4378BA27963}" sibTransId="{1F947D54-1FB4-4A8F-95ED-954837D83969}"/>
    <dgm:cxn modelId="{9ABF55A8-EA8C-4714-9F64-890935EED486}" type="presOf" srcId="{3229C3F1-4E31-4B2F-809F-7176CF3C5192}" destId="{1641FAD3-46DE-4090-B898-98C6704CA858}" srcOrd="0" destOrd="0" presId="urn:microsoft.com/office/officeart/2005/8/layout/pictureOrgChart+Icon"/>
    <dgm:cxn modelId="{930C605B-E3B8-4886-AC41-C2A3EA3404A3}" type="presOf" srcId="{46DBC68F-DE76-45F1-99D0-D4BDF4758D23}" destId="{049273FA-9826-4DA3-B487-B393B7C5F77E}" srcOrd="0" destOrd="0" presId="urn:microsoft.com/office/officeart/2005/8/layout/pictureOrgChart+Icon"/>
    <dgm:cxn modelId="{5DCACA4C-0DDD-4A95-B9B5-74A08C9C1554}" type="presParOf" srcId="{626CB438-43D0-43CC-9DBA-F80A2055C38A}" destId="{01E7B7C8-8B8C-4231-A2ED-C95125252F02}" srcOrd="0" destOrd="0" presId="urn:microsoft.com/office/officeart/2005/8/layout/pictureOrgChart+Icon"/>
    <dgm:cxn modelId="{E69796B7-0763-48EB-8BAE-ACB00383457C}" type="presParOf" srcId="{01E7B7C8-8B8C-4231-A2ED-C95125252F02}" destId="{FB754691-B0B1-494C-B997-165B0A9BA6E5}" srcOrd="0" destOrd="0" presId="urn:microsoft.com/office/officeart/2005/8/layout/pictureOrgChart+Icon"/>
    <dgm:cxn modelId="{FEC29A85-7870-48B1-9870-E432E669BB87}" type="presParOf" srcId="{FB754691-B0B1-494C-B997-165B0A9BA6E5}" destId="{5AF925C5-096A-494A-B0E7-067C5CE6DC36}" srcOrd="0" destOrd="0" presId="urn:microsoft.com/office/officeart/2005/8/layout/pictureOrgChart+Icon"/>
    <dgm:cxn modelId="{9A158BA1-7E52-4D72-951C-705395A5C179}" type="presParOf" srcId="{FB754691-B0B1-494C-B997-165B0A9BA6E5}" destId="{EA43737F-23A4-40AF-98CA-15F18F59989E}" srcOrd="1" destOrd="0" presId="urn:microsoft.com/office/officeart/2005/8/layout/pictureOrgChart+Icon"/>
    <dgm:cxn modelId="{06BA3012-655D-4C8F-AA35-E83B3C441040}" type="presParOf" srcId="{FB754691-B0B1-494C-B997-165B0A9BA6E5}" destId="{78430CE9-DAE0-4B88-B820-A493E4CF8B3A}" srcOrd="2" destOrd="0" presId="urn:microsoft.com/office/officeart/2005/8/layout/pictureOrgChart+Icon"/>
    <dgm:cxn modelId="{E6EAB3A7-F9F2-4FBA-AD1B-E8A8E688D84B}" type="presParOf" srcId="{01E7B7C8-8B8C-4231-A2ED-C95125252F02}" destId="{3E99D6B6-14A8-4FCF-A3B7-902A749C147B}" srcOrd="1" destOrd="0" presId="urn:microsoft.com/office/officeart/2005/8/layout/pictureOrgChart+Icon"/>
    <dgm:cxn modelId="{D5B367D5-4B6F-47AC-BAD7-BCCE94308106}" type="presParOf" srcId="{3E99D6B6-14A8-4FCF-A3B7-902A749C147B}" destId="{22122CC5-BF2C-4B13-A0E9-31F14759F8B8}" srcOrd="0" destOrd="0" presId="urn:microsoft.com/office/officeart/2005/8/layout/pictureOrgChart+Icon"/>
    <dgm:cxn modelId="{3733415C-E01D-4FA4-9F25-BD12A5D443FD}" type="presParOf" srcId="{3E99D6B6-14A8-4FCF-A3B7-902A749C147B}" destId="{E849E49E-EE9A-42B5-B53B-47AF30C8DB51}" srcOrd="1" destOrd="0" presId="urn:microsoft.com/office/officeart/2005/8/layout/pictureOrgChart+Icon"/>
    <dgm:cxn modelId="{B847BF69-EDB1-43F7-8162-860BF2A827AE}" type="presParOf" srcId="{E849E49E-EE9A-42B5-B53B-47AF30C8DB51}" destId="{83F96F10-B37F-4261-818F-CD69EACAC73E}" srcOrd="0" destOrd="0" presId="urn:microsoft.com/office/officeart/2005/8/layout/pictureOrgChart+Icon"/>
    <dgm:cxn modelId="{1DAA678E-CAF7-4E40-A0E6-43CB1B373579}" type="presParOf" srcId="{83F96F10-B37F-4261-818F-CD69EACAC73E}" destId="{A99282AB-8B42-4267-99DD-EF40ADAC45D8}" srcOrd="0" destOrd="0" presId="urn:microsoft.com/office/officeart/2005/8/layout/pictureOrgChart+Icon"/>
    <dgm:cxn modelId="{4E6990F4-A8A2-4BEB-9D46-BC8B10EFBB37}" type="presParOf" srcId="{83F96F10-B37F-4261-818F-CD69EACAC73E}" destId="{FE0548DF-5348-4BF4-8EE5-7AE03B03B8F5}" srcOrd="1" destOrd="0" presId="urn:microsoft.com/office/officeart/2005/8/layout/pictureOrgChart+Icon"/>
    <dgm:cxn modelId="{EB1EABBD-4159-4183-BB30-FE48C1A3D480}" type="presParOf" srcId="{83F96F10-B37F-4261-818F-CD69EACAC73E}" destId="{DF3ED56C-FE13-4FFE-BF97-28B7E5F75836}" srcOrd="2" destOrd="0" presId="urn:microsoft.com/office/officeart/2005/8/layout/pictureOrgChart+Icon"/>
    <dgm:cxn modelId="{FE524E2D-3583-40CE-8EA1-D5A7E15D9FF7}" type="presParOf" srcId="{E849E49E-EE9A-42B5-B53B-47AF30C8DB51}" destId="{E0FF9820-2A5C-4A7F-A671-50D95ADD9AD9}" srcOrd="1" destOrd="0" presId="urn:microsoft.com/office/officeart/2005/8/layout/pictureOrgChart+Icon"/>
    <dgm:cxn modelId="{B2D8025B-8B3E-4509-866A-23BC442B0275}" type="presParOf" srcId="{E849E49E-EE9A-42B5-B53B-47AF30C8DB51}" destId="{2720E133-BC51-49CB-A6BB-7AC510B405FD}" srcOrd="2" destOrd="0" presId="urn:microsoft.com/office/officeart/2005/8/layout/pictureOrgChart+Icon"/>
    <dgm:cxn modelId="{055A5FDA-AE61-4523-AEE1-9DE06AF094B8}" type="presParOf" srcId="{3E99D6B6-14A8-4FCF-A3B7-902A749C147B}" destId="{634CD440-12D5-459F-A020-2EB0FAB10AE9}" srcOrd="2" destOrd="0" presId="urn:microsoft.com/office/officeart/2005/8/layout/pictureOrgChart+Icon"/>
    <dgm:cxn modelId="{D6A92329-2620-487C-BE92-89DA75F72BF4}" type="presParOf" srcId="{3E99D6B6-14A8-4FCF-A3B7-902A749C147B}" destId="{0DC17CCA-A722-489A-957C-BD0368C2AF73}" srcOrd="3" destOrd="0" presId="urn:microsoft.com/office/officeart/2005/8/layout/pictureOrgChart+Icon"/>
    <dgm:cxn modelId="{798F9F21-8315-4751-816C-2BA440486933}" type="presParOf" srcId="{0DC17CCA-A722-489A-957C-BD0368C2AF73}" destId="{A8B63706-C349-4732-A597-122EB38BED8C}" srcOrd="0" destOrd="0" presId="urn:microsoft.com/office/officeart/2005/8/layout/pictureOrgChart+Icon"/>
    <dgm:cxn modelId="{DC38D702-387F-430C-9799-7F997D62B964}" type="presParOf" srcId="{A8B63706-C349-4732-A597-122EB38BED8C}" destId="{496CDBEE-CB76-4380-9F86-FA3B941047CD}" srcOrd="0" destOrd="0" presId="urn:microsoft.com/office/officeart/2005/8/layout/pictureOrgChart+Icon"/>
    <dgm:cxn modelId="{8A06228C-B985-4CEA-9E3C-943745C6259D}" type="presParOf" srcId="{A8B63706-C349-4732-A597-122EB38BED8C}" destId="{661F2C25-9CC6-4EC6-B6CD-89308056432D}" srcOrd="1" destOrd="0" presId="urn:microsoft.com/office/officeart/2005/8/layout/pictureOrgChart+Icon"/>
    <dgm:cxn modelId="{4DEB0716-4C45-47F0-861A-D60E77BE3F60}" type="presParOf" srcId="{A8B63706-C349-4732-A597-122EB38BED8C}" destId="{034DFA3D-E3CF-473B-AEE7-189514CCBBAA}" srcOrd="2" destOrd="0" presId="urn:microsoft.com/office/officeart/2005/8/layout/pictureOrgChart+Icon"/>
    <dgm:cxn modelId="{F3FB24F5-B4DB-4406-ADCB-33837B95192D}" type="presParOf" srcId="{0DC17CCA-A722-489A-957C-BD0368C2AF73}" destId="{6B00E4E6-E21C-4E08-8669-C5CD58EA5273}" srcOrd="1" destOrd="0" presId="urn:microsoft.com/office/officeart/2005/8/layout/pictureOrgChart+Icon"/>
    <dgm:cxn modelId="{21827983-8BCB-4CA1-B563-66A261433E27}" type="presParOf" srcId="{0DC17CCA-A722-489A-957C-BD0368C2AF73}" destId="{BEF4EC2B-D3A7-46DF-9297-8A537888B026}" srcOrd="2" destOrd="0" presId="urn:microsoft.com/office/officeart/2005/8/layout/pictureOrgChart+Icon"/>
    <dgm:cxn modelId="{9CCA21EE-76B8-490B-9770-4232B35F5E6D}" type="presParOf" srcId="{3E99D6B6-14A8-4FCF-A3B7-902A749C147B}" destId="{B559ED70-E9A5-41F1-AFED-08F9B00E30B4}" srcOrd="4" destOrd="0" presId="urn:microsoft.com/office/officeart/2005/8/layout/pictureOrgChart+Icon"/>
    <dgm:cxn modelId="{1ED1AD71-1060-40BE-B8A3-F7AADB5971D5}" type="presParOf" srcId="{3E99D6B6-14A8-4FCF-A3B7-902A749C147B}" destId="{471DD076-DAB2-44A7-A0EB-F55B8DAB8FFD}" srcOrd="5" destOrd="0" presId="urn:microsoft.com/office/officeart/2005/8/layout/pictureOrgChart+Icon"/>
    <dgm:cxn modelId="{57BBFA5B-C5E1-478D-902D-49301960F2DF}" type="presParOf" srcId="{471DD076-DAB2-44A7-A0EB-F55B8DAB8FFD}" destId="{BF7FDDC7-5D95-4E42-9B39-ADE4EFD5056D}" srcOrd="0" destOrd="0" presId="urn:microsoft.com/office/officeart/2005/8/layout/pictureOrgChart+Icon"/>
    <dgm:cxn modelId="{43F42E52-0BC9-4819-83B4-5BBE71403CA9}" type="presParOf" srcId="{BF7FDDC7-5D95-4E42-9B39-ADE4EFD5056D}" destId="{FBFFF0AF-0F2A-4774-A1EB-D400685D06E5}" srcOrd="0" destOrd="0" presId="urn:microsoft.com/office/officeart/2005/8/layout/pictureOrgChart+Icon"/>
    <dgm:cxn modelId="{414F55A0-4402-40A1-B924-D0D496F553FA}" type="presParOf" srcId="{BF7FDDC7-5D95-4E42-9B39-ADE4EFD5056D}" destId="{3BA3D7C2-D99D-4C2C-808E-87F17357557A}" srcOrd="1" destOrd="0" presId="urn:microsoft.com/office/officeart/2005/8/layout/pictureOrgChart+Icon"/>
    <dgm:cxn modelId="{EE77578C-09FC-480B-A584-0A915BD770CD}" type="presParOf" srcId="{BF7FDDC7-5D95-4E42-9B39-ADE4EFD5056D}" destId="{9B2FB7B6-544C-495A-B0AC-8E8BEE538841}" srcOrd="2" destOrd="0" presId="urn:microsoft.com/office/officeart/2005/8/layout/pictureOrgChart+Icon"/>
    <dgm:cxn modelId="{1264389A-AF75-447C-9867-8969215A3B45}" type="presParOf" srcId="{471DD076-DAB2-44A7-A0EB-F55B8DAB8FFD}" destId="{0CA0F437-E8D2-470D-BF80-3383383BED80}" srcOrd="1" destOrd="0" presId="urn:microsoft.com/office/officeart/2005/8/layout/pictureOrgChart+Icon"/>
    <dgm:cxn modelId="{FD630882-A827-4A6E-8ADA-BFB6966140C6}" type="presParOf" srcId="{471DD076-DAB2-44A7-A0EB-F55B8DAB8FFD}" destId="{A0D6ADD5-BFD5-40EB-98C9-4C399FFC8821}" srcOrd="2" destOrd="0" presId="urn:microsoft.com/office/officeart/2005/8/layout/pictureOrgChart+Icon"/>
    <dgm:cxn modelId="{AA1F516D-C377-43B2-902A-2C32C3C5EC1A}" type="presParOf" srcId="{01E7B7C8-8B8C-4231-A2ED-C95125252F02}" destId="{7354C688-2E66-4818-97BF-7752D3912F91}" srcOrd="2" destOrd="0" presId="urn:microsoft.com/office/officeart/2005/8/layout/pictureOrgChart+Icon"/>
    <dgm:cxn modelId="{4051B5B1-FC58-41A7-9786-C9E203F65F01}" type="presParOf" srcId="{7354C688-2E66-4818-97BF-7752D3912F91}" destId="{C8E30F3D-09A2-4B48-B12A-BAA100059A6F}" srcOrd="0" destOrd="0" presId="urn:microsoft.com/office/officeart/2005/8/layout/pictureOrgChart+Icon"/>
    <dgm:cxn modelId="{A4EC8D23-6CFA-4D0F-9918-77650717D36B}" type="presParOf" srcId="{7354C688-2E66-4818-97BF-7752D3912F91}" destId="{3F9FE6CB-5915-4F40-A4DE-E0C4F94235F0}" srcOrd="1" destOrd="0" presId="urn:microsoft.com/office/officeart/2005/8/layout/pictureOrgChart+Icon"/>
    <dgm:cxn modelId="{FAE99461-D3AC-43FF-BDAA-6EDCBFD7A0D4}" type="presParOf" srcId="{3F9FE6CB-5915-4F40-A4DE-E0C4F94235F0}" destId="{2F6FBF8E-3991-4335-B0D6-68B273D8BA4B}" srcOrd="0" destOrd="0" presId="urn:microsoft.com/office/officeart/2005/8/layout/pictureOrgChart+Icon"/>
    <dgm:cxn modelId="{A3B31AB0-F2C7-45D7-BE03-0400807EA2CB}" type="presParOf" srcId="{2F6FBF8E-3991-4335-B0D6-68B273D8BA4B}" destId="{EA0E87E1-F246-4CBE-9C23-3C991DA0FA2F}" srcOrd="0" destOrd="0" presId="urn:microsoft.com/office/officeart/2005/8/layout/pictureOrgChart+Icon"/>
    <dgm:cxn modelId="{1EF1AD5F-603F-4ECF-B15C-E80A856A2944}" type="presParOf" srcId="{2F6FBF8E-3991-4335-B0D6-68B273D8BA4B}" destId="{2EDB7AF2-791B-44D1-A32B-9FCD4C903E17}" srcOrd="1" destOrd="0" presId="urn:microsoft.com/office/officeart/2005/8/layout/pictureOrgChart+Icon"/>
    <dgm:cxn modelId="{EFB2F1B2-CFE4-43FE-8CBA-34B4CB3B23AF}" type="presParOf" srcId="{2F6FBF8E-3991-4335-B0D6-68B273D8BA4B}" destId="{B0F8F38E-2901-41B1-AFE2-31E6954A5691}" srcOrd="2" destOrd="0" presId="urn:microsoft.com/office/officeart/2005/8/layout/pictureOrgChart+Icon"/>
    <dgm:cxn modelId="{07C44C9D-8C0B-4FDB-BD18-35C907728C68}" type="presParOf" srcId="{3F9FE6CB-5915-4F40-A4DE-E0C4F94235F0}" destId="{1CA68FD4-4535-4AAA-AE42-73B8294FDFD3}" srcOrd="1" destOrd="0" presId="urn:microsoft.com/office/officeart/2005/8/layout/pictureOrgChart+Icon"/>
    <dgm:cxn modelId="{2A4300C9-6C7E-4ADD-B438-EBC964F5366D}" type="presParOf" srcId="{3F9FE6CB-5915-4F40-A4DE-E0C4F94235F0}" destId="{9D708353-39FB-4B03-871B-3C557615A73D}" srcOrd="2" destOrd="0" presId="urn:microsoft.com/office/officeart/2005/8/layout/pictureOrgChart+Icon"/>
    <dgm:cxn modelId="{ED07DF7E-EC04-4379-B1D3-4DFB9AC68187}" type="presParOf" srcId="{7354C688-2E66-4818-97BF-7752D3912F91}" destId="{5A348E06-9E72-41E5-8693-3F648C0517E3}" srcOrd="2" destOrd="0" presId="urn:microsoft.com/office/officeart/2005/8/layout/pictureOrgChart+Icon"/>
    <dgm:cxn modelId="{291A2AF4-CD84-4B05-9C29-1A421DBFEA80}" type="presParOf" srcId="{7354C688-2E66-4818-97BF-7752D3912F91}" destId="{71272AAA-3E3C-4852-B400-17F9EACF7291}" srcOrd="3" destOrd="0" presId="urn:microsoft.com/office/officeart/2005/8/layout/pictureOrgChart+Icon"/>
    <dgm:cxn modelId="{AD627A66-0BFC-4B95-B959-0A19441543C6}" type="presParOf" srcId="{71272AAA-3E3C-4852-B400-17F9EACF7291}" destId="{B161A937-235D-45EA-8D5F-56C3D6D5CB1B}" srcOrd="0" destOrd="0" presId="urn:microsoft.com/office/officeart/2005/8/layout/pictureOrgChart+Icon"/>
    <dgm:cxn modelId="{0CB3C943-4899-4550-B2D1-510A51564163}" type="presParOf" srcId="{B161A937-235D-45EA-8D5F-56C3D6D5CB1B}" destId="{34B6A526-6274-4238-8561-655C7BCBF390}" srcOrd="0" destOrd="0" presId="urn:microsoft.com/office/officeart/2005/8/layout/pictureOrgChart+Icon"/>
    <dgm:cxn modelId="{64DAAAEF-6BD4-4A91-B0B3-BAE1F9E3B731}" type="presParOf" srcId="{B161A937-235D-45EA-8D5F-56C3D6D5CB1B}" destId="{D2E0AC55-8B40-49B7-9C17-13CBE7824EEC}" srcOrd="1" destOrd="0" presId="urn:microsoft.com/office/officeart/2005/8/layout/pictureOrgChart+Icon"/>
    <dgm:cxn modelId="{86E21446-5BE6-45EE-95BC-4AB28BA4E4B3}" type="presParOf" srcId="{B161A937-235D-45EA-8D5F-56C3D6D5CB1B}" destId="{1EB1B4DA-447C-4AB5-BF62-CC1E357D91C0}" srcOrd="2" destOrd="0" presId="urn:microsoft.com/office/officeart/2005/8/layout/pictureOrgChart+Icon"/>
    <dgm:cxn modelId="{99FA76AA-4E75-4BB2-A93F-A3B294734014}" type="presParOf" srcId="{71272AAA-3E3C-4852-B400-17F9EACF7291}" destId="{31292CC7-971E-4D62-9946-D8F87BD1E9F0}" srcOrd="1" destOrd="0" presId="urn:microsoft.com/office/officeart/2005/8/layout/pictureOrgChart+Icon"/>
    <dgm:cxn modelId="{724B20DA-A9BB-47F1-A425-E1D95669874C}" type="presParOf" srcId="{71272AAA-3E3C-4852-B400-17F9EACF7291}" destId="{845E59D4-87ED-47C5-84E5-7AF0B489179A}" srcOrd="2" destOrd="0" presId="urn:microsoft.com/office/officeart/2005/8/layout/pictureOrgChart+Icon"/>
    <dgm:cxn modelId="{9178BD88-886C-4FE0-8394-17E577EBC50A}" type="presParOf" srcId="{7354C688-2E66-4818-97BF-7752D3912F91}" destId="{BDDCDB41-E7EF-483D-AD49-7800797BC162}" srcOrd="4" destOrd="0" presId="urn:microsoft.com/office/officeart/2005/8/layout/pictureOrgChart+Icon"/>
    <dgm:cxn modelId="{D8C68411-4E66-414B-A707-32EC9B5D347D}" type="presParOf" srcId="{7354C688-2E66-4818-97BF-7752D3912F91}" destId="{E8DF282D-9781-40D3-97A1-D3340C170276}" srcOrd="5" destOrd="0" presId="urn:microsoft.com/office/officeart/2005/8/layout/pictureOrgChart+Icon"/>
    <dgm:cxn modelId="{2D4BE89D-B41D-4E47-84EA-B81B7084CAC6}" type="presParOf" srcId="{E8DF282D-9781-40D3-97A1-D3340C170276}" destId="{841D8250-B488-4CED-8533-357CFC21B177}" srcOrd="0" destOrd="0" presId="urn:microsoft.com/office/officeart/2005/8/layout/pictureOrgChart+Icon"/>
    <dgm:cxn modelId="{5D39698D-FA14-489A-B73A-E6FDBFA9DFC6}" type="presParOf" srcId="{841D8250-B488-4CED-8533-357CFC21B177}" destId="{F871DBDA-2AE1-4059-8139-669B4B0EFA13}" srcOrd="0" destOrd="0" presId="urn:microsoft.com/office/officeart/2005/8/layout/pictureOrgChart+Icon"/>
    <dgm:cxn modelId="{6662A109-D63E-44A9-8E7F-E88291D0D462}" type="presParOf" srcId="{841D8250-B488-4CED-8533-357CFC21B177}" destId="{F2F22459-A5DA-489C-838A-3E5CF8B78130}" srcOrd="1" destOrd="0" presId="urn:microsoft.com/office/officeart/2005/8/layout/pictureOrgChart+Icon"/>
    <dgm:cxn modelId="{EDBD3684-35FA-46D0-BD15-53F0FCAA9CA8}" type="presParOf" srcId="{841D8250-B488-4CED-8533-357CFC21B177}" destId="{A7C8C4C4-E122-4EF7-818D-FA706B2471A4}" srcOrd="2" destOrd="0" presId="urn:microsoft.com/office/officeart/2005/8/layout/pictureOrgChart+Icon"/>
    <dgm:cxn modelId="{181EAABA-3AC5-4176-AE63-B0C3383B62B7}" type="presParOf" srcId="{E8DF282D-9781-40D3-97A1-D3340C170276}" destId="{7CE90641-C9E8-4244-B587-AF5DC9CB6DB6}" srcOrd="1" destOrd="0" presId="urn:microsoft.com/office/officeart/2005/8/layout/pictureOrgChart+Icon"/>
    <dgm:cxn modelId="{098E37E4-7EBB-4D1E-BA8A-3F6F9B0FA4E9}" type="presParOf" srcId="{7CE90641-C9E8-4244-B587-AF5DC9CB6DB6}" destId="{7B3BF440-4446-421B-AFA8-0D6F8F516EC5}" srcOrd="0" destOrd="0" presId="urn:microsoft.com/office/officeart/2005/8/layout/pictureOrgChart+Icon"/>
    <dgm:cxn modelId="{A8B10F54-1AEA-4556-96F1-07D26546EDA8}" type="presParOf" srcId="{7CE90641-C9E8-4244-B587-AF5DC9CB6DB6}" destId="{E694D27D-E9A8-4586-88C7-DE03CA4FA084}" srcOrd="1" destOrd="0" presId="urn:microsoft.com/office/officeart/2005/8/layout/pictureOrgChart+Icon"/>
    <dgm:cxn modelId="{ACE20637-9AB2-463D-8F65-F133DDFAFAB1}" type="presParOf" srcId="{E694D27D-E9A8-4586-88C7-DE03CA4FA084}" destId="{B5CBC386-5B77-436D-9452-A47517C6E32F}" srcOrd="0" destOrd="0" presId="urn:microsoft.com/office/officeart/2005/8/layout/pictureOrgChart+Icon"/>
    <dgm:cxn modelId="{CE497FE5-51EA-4A1D-A5FE-46D75695EA40}" type="presParOf" srcId="{B5CBC386-5B77-436D-9452-A47517C6E32F}" destId="{4876A4A5-5761-4393-ADC2-DDFB82217732}" srcOrd="0" destOrd="0" presId="urn:microsoft.com/office/officeart/2005/8/layout/pictureOrgChart+Icon"/>
    <dgm:cxn modelId="{48A3E28B-E91D-4076-8302-DAB25E1D9C27}" type="presParOf" srcId="{B5CBC386-5B77-436D-9452-A47517C6E32F}" destId="{2A4C340E-9E04-4DB1-B16A-3BD0ED6177FB}" srcOrd="1" destOrd="0" presId="urn:microsoft.com/office/officeart/2005/8/layout/pictureOrgChart+Icon"/>
    <dgm:cxn modelId="{F6850A4D-414A-4B9D-8344-D088CE3DAA0C}" type="presParOf" srcId="{B5CBC386-5B77-436D-9452-A47517C6E32F}" destId="{F4548670-60A7-4840-86E3-BBEA1CF5B720}" srcOrd="2" destOrd="0" presId="urn:microsoft.com/office/officeart/2005/8/layout/pictureOrgChart+Icon"/>
    <dgm:cxn modelId="{7385ED92-D0B7-4082-9C8A-D200B5ECC0C7}" type="presParOf" srcId="{E694D27D-E9A8-4586-88C7-DE03CA4FA084}" destId="{04FE9708-ACE5-4F2B-A311-D7EBCB10A0E0}" srcOrd="1" destOrd="0" presId="urn:microsoft.com/office/officeart/2005/8/layout/pictureOrgChart+Icon"/>
    <dgm:cxn modelId="{BE5F722C-D010-4297-B989-B9523342E14E}" type="presParOf" srcId="{E694D27D-E9A8-4586-88C7-DE03CA4FA084}" destId="{C98C0955-60FC-4165-B167-50711BB0C80B}" srcOrd="2" destOrd="0" presId="urn:microsoft.com/office/officeart/2005/8/layout/pictureOrgChart+Icon"/>
    <dgm:cxn modelId="{7EAF4DA1-065B-4E3D-A801-6F08229CE711}" type="presParOf" srcId="{E8DF282D-9781-40D3-97A1-D3340C170276}" destId="{A30AF3E2-A817-4905-8AD1-87B885253085}" srcOrd="2" destOrd="0" presId="urn:microsoft.com/office/officeart/2005/8/layout/pictureOrgChart+Icon"/>
    <dgm:cxn modelId="{616885CC-461A-49DA-803F-66F1E564E012}" type="presParOf" srcId="{A30AF3E2-A817-4905-8AD1-87B885253085}" destId="{1641FAD3-46DE-4090-B898-98C6704CA858}" srcOrd="0" destOrd="0" presId="urn:microsoft.com/office/officeart/2005/8/layout/pictureOrgChart+Icon"/>
    <dgm:cxn modelId="{ACE0EA04-9A50-4025-B580-99EC0B558E2B}" type="presParOf" srcId="{A30AF3E2-A817-4905-8AD1-87B885253085}" destId="{CE861DFA-6615-4338-B932-80124542124F}" srcOrd="1" destOrd="0" presId="urn:microsoft.com/office/officeart/2005/8/layout/pictureOrgChart+Icon"/>
    <dgm:cxn modelId="{FE504B58-6011-4EDA-BE7F-703EEE5DF590}" type="presParOf" srcId="{CE861DFA-6615-4338-B932-80124542124F}" destId="{D72E3131-3B81-4673-A100-6B3DA96602E6}" srcOrd="0" destOrd="0" presId="urn:microsoft.com/office/officeart/2005/8/layout/pictureOrgChart+Icon"/>
    <dgm:cxn modelId="{25074732-C496-4DF5-AC33-C2D7E0584BF0}" type="presParOf" srcId="{D72E3131-3B81-4673-A100-6B3DA96602E6}" destId="{049273FA-9826-4DA3-B487-B393B7C5F77E}" srcOrd="0" destOrd="0" presId="urn:microsoft.com/office/officeart/2005/8/layout/pictureOrgChart+Icon"/>
    <dgm:cxn modelId="{37251B98-D488-49A0-B749-F6FA68C0537E}" type="presParOf" srcId="{D72E3131-3B81-4673-A100-6B3DA96602E6}" destId="{41A3C4FC-FC71-416B-830A-CA76C43DDD72}" srcOrd="1" destOrd="0" presId="urn:microsoft.com/office/officeart/2005/8/layout/pictureOrgChart+Icon"/>
    <dgm:cxn modelId="{FD63F7BF-8F98-4057-8EDF-4DF69717946D}" type="presParOf" srcId="{D72E3131-3B81-4673-A100-6B3DA96602E6}" destId="{54AD8C52-78BF-43CB-A506-0B78DBC22340}" srcOrd="2" destOrd="0" presId="urn:microsoft.com/office/officeart/2005/8/layout/pictureOrgChart+Icon"/>
    <dgm:cxn modelId="{7086B637-A45D-4228-BF97-B86D2AEE1E74}" type="presParOf" srcId="{CE861DFA-6615-4338-B932-80124542124F}" destId="{F06621DA-46C3-4C40-AA19-E05E06E6614F}" srcOrd="1" destOrd="0" presId="urn:microsoft.com/office/officeart/2005/8/layout/pictureOrgChart+Icon"/>
    <dgm:cxn modelId="{3EBFCA50-32E4-43F3-B4D0-86F5C7263BB9}" type="presParOf" srcId="{CE861DFA-6615-4338-B932-80124542124F}" destId="{33481B55-6F5D-4054-9B4F-6EF3B0499657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CB226-E2BF-4CAC-82AC-8C59321FFF7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CDC1C2CD-D3E7-4793-869C-91F2CEABA7A2}">
      <dgm:prSet phldrT="[Text]" custT="1"/>
      <dgm:spPr/>
      <dgm:t>
        <a:bodyPr/>
        <a:lstStyle/>
        <a:p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Full termite treatment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6B424-4436-4965-AA92-76FA50CD2031}" type="parTrans" cxnId="{99A0C378-186F-45C2-BACF-AA915482E0BD}">
      <dgm:prSet/>
      <dgm:spPr/>
      <dgm:t>
        <a:bodyPr/>
        <a:lstStyle/>
        <a:p>
          <a:endParaRPr lang="en-AU"/>
        </a:p>
      </dgm:t>
    </dgm:pt>
    <dgm:pt modelId="{41915426-2296-469B-A8E1-06A09AF12952}" type="sibTrans" cxnId="{99A0C378-186F-45C2-BACF-AA915482E0BD}">
      <dgm:prSet/>
      <dgm:spPr/>
      <dgm:t>
        <a:bodyPr/>
        <a:lstStyle/>
        <a:p>
          <a:endParaRPr lang="en-AU"/>
        </a:p>
      </dgm:t>
    </dgm:pt>
    <dgm:pt modelId="{A042DE30-24E1-4914-BA61-B3ECE0F976F4}">
      <dgm:prSet phldrT="[Text]" custT="1"/>
      <dgm:spPr/>
      <dgm:t>
        <a:bodyPr/>
        <a:lstStyle/>
        <a:p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Full termite inspection annually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3C2B3-354A-4F8F-AB87-8873E798B94A}" type="parTrans" cxnId="{1723817A-D035-4C0D-BD18-6041784136C1}">
      <dgm:prSet/>
      <dgm:spPr/>
      <dgm:t>
        <a:bodyPr/>
        <a:lstStyle/>
        <a:p>
          <a:endParaRPr lang="en-AU"/>
        </a:p>
      </dgm:t>
    </dgm:pt>
    <dgm:pt modelId="{500E790B-11BB-45BF-8E54-2A07574CB3EC}" type="sibTrans" cxnId="{1723817A-D035-4C0D-BD18-6041784136C1}">
      <dgm:prSet/>
      <dgm:spPr/>
      <dgm:t>
        <a:bodyPr/>
        <a:lstStyle/>
        <a:p>
          <a:endParaRPr lang="en-AU"/>
        </a:p>
      </dgm:t>
    </dgm:pt>
    <dgm:pt modelId="{8409B9AC-5A8B-4FFB-A66D-45C07157B50D}">
      <dgm:prSet phldrT="[Text]"/>
      <dgm:spPr/>
      <dgm:t>
        <a:bodyPr/>
        <a:lstStyle/>
        <a:p>
          <a:r>
            <a:rPr lang="en-AU" dirty="0" smtClean="0"/>
            <a:t>Peace of Mind &amp; a Happy Home!</a:t>
          </a:r>
          <a:endParaRPr lang="en-AU" dirty="0"/>
        </a:p>
      </dgm:t>
    </dgm:pt>
    <dgm:pt modelId="{4AD58255-D90B-4A9E-B2F3-011C501C183A}" type="parTrans" cxnId="{8100962F-960F-4759-B384-0737EB192B2B}">
      <dgm:prSet/>
      <dgm:spPr/>
      <dgm:t>
        <a:bodyPr/>
        <a:lstStyle/>
        <a:p>
          <a:endParaRPr lang="en-AU"/>
        </a:p>
      </dgm:t>
    </dgm:pt>
    <dgm:pt modelId="{2565749D-29F4-4820-A3D7-41CFAC8C1B8D}" type="sibTrans" cxnId="{8100962F-960F-4759-B384-0737EB192B2B}">
      <dgm:prSet/>
      <dgm:spPr/>
      <dgm:t>
        <a:bodyPr/>
        <a:lstStyle/>
        <a:p>
          <a:endParaRPr lang="en-AU"/>
        </a:p>
      </dgm:t>
    </dgm:pt>
    <dgm:pt modelId="{38DBDD4A-95A7-410A-BF27-EEE22C2FA099}">
      <dgm:prSet custT="1"/>
      <dgm:spPr/>
      <dgm:t>
        <a:bodyPr/>
        <a:lstStyle/>
        <a:p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TimberSecure</a:t>
          </a:r>
        </a:p>
        <a:p>
          <a:r>
            <a:rPr lang="en-AU" sz="1400" dirty="0" smtClean="0">
              <a:latin typeface="Arial" panose="020B0604020202020204" pitchFamily="34" charset="0"/>
              <a:cs typeface="Arial" panose="020B0604020202020204" pitchFamily="34" charset="0"/>
            </a:rPr>
            <a:t>Insurance</a:t>
          </a:r>
          <a:endParaRPr lang="en-A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0B177-1C10-4552-A769-10027C8D32D9}" type="parTrans" cxnId="{528EB0BC-74ED-4FC0-B738-E23DAE826C35}">
      <dgm:prSet/>
      <dgm:spPr/>
      <dgm:t>
        <a:bodyPr/>
        <a:lstStyle/>
        <a:p>
          <a:endParaRPr lang="en-AU"/>
        </a:p>
      </dgm:t>
    </dgm:pt>
    <dgm:pt modelId="{988571F1-D1EA-43A8-B70C-038732D8AEB5}" type="sibTrans" cxnId="{528EB0BC-74ED-4FC0-B738-E23DAE826C35}">
      <dgm:prSet/>
      <dgm:spPr/>
      <dgm:t>
        <a:bodyPr/>
        <a:lstStyle/>
        <a:p>
          <a:endParaRPr lang="en-AU"/>
        </a:p>
      </dgm:t>
    </dgm:pt>
    <dgm:pt modelId="{FE73755C-F44E-4476-8923-01D90E23B527}" type="pres">
      <dgm:prSet presAssocID="{C1ECB226-E2BF-4CAC-82AC-8C59321FFF7F}" presName="Name0" presStyleCnt="0">
        <dgm:presLayoutVars>
          <dgm:dir/>
          <dgm:resizeHandles val="exact"/>
        </dgm:presLayoutVars>
      </dgm:prSet>
      <dgm:spPr/>
    </dgm:pt>
    <dgm:pt modelId="{7E0D5338-B4D7-465D-B35F-7776877DCB70}" type="pres">
      <dgm:prSet presAssocID="{C1ECB226-E2BF-4CAC-82AC-8C59321FFF7F}" presName="vNodes" presStyleCnt="0"/>
      <dgm:spPr/>
    </dgm:pt>
    <dgm:pt modelId="{1B425901-9E26-4893-8E63-D2736DAFB389}" type="pres">
      <dgm:prSet presAssocID="{CDC1C2CD-D3E7-4793-869C-91F2CEABA7A2}" presName="node" presStyleLbl="node1" presStyleIdx="0" presStyleCnt="4" custScaleX="110714" custScaleY="100004" custLinFactNeighborX="5181" custLinFactNeighborY="-136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A2B40D5-C8B0-409A-A805-505388E59808}" type="pres">
      <dgm:prSet presAssocID="{41915426-2296-469B-A8E1-06A09AF12952}" presName="spacerT" presStyleCnt="0"/>
      <dgm:spPr/>
    </dgm:pt>
    <dgm:pt modelId="{06846B6F-E646-4A89-8E82-470C8618BDA2}" type="pres">
      <dgm:prSet presAssocID="{41915426-2296-469B-A8E1-06A09AF12952}" presName="sibTrans" presStyleLbl="sibTrans2D1" presStyleIdx="0" presStyleCnt="3"/>
      <dgm:spPr/>
      <dgm:t>
        <a:bodyPr/>
        <a:lstStyle/>
        <a:p>
          <a:endParaRPr lang="en-AU"/>
        </a:p>
      </dgm:t>
    </dgm:pt>
    <dgm:pt modelId="{62CE646B-52A9-4F1A-B5EF-C6FA921C98AB}" type="pres">
      <dgm:prSet presAssocID="{41915426-2296-469B-A8E1-06A09AF12952}" presName="spacerB" presStyleCnt="0"/>
      <dgm:spPr/>
    </dgm:pt>
    <dgm:pt modelId="{42A5E342-9CF1-4C44-B9CD-7E2684830A3E}" type="pres">
      <dgm:prSet presAssocID="{A042DE30-24E1-4914-BA61-B3ECE0F976F4}" presName="node" presStyleLbl="node1" presStyleIdx="1" presStyleCnt="4" custScaleX="122509" custScaleY="1177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489494-1AD9-4B0F-8BB0-CDDD0898DEFF}" type="pres">
      <dgm:prSet presAssocID="{500E790B-11BB-45BF-8E54-2A07574CB3EC}" presName="spacerT" presStyleCnt="0"/>
      <dgm:spPr/>
    </dgm:pt>
    <dgm:pt modelId="{AFF9A9FF-D771-4242-BF25-73823D103663}" type="pres">
      <dgm:prSet presAssocID="{500E790B-11BB-45BF-8E54-2A07574CB3EC}" presName="sibTrans" presStyleLbl="sibTrans2D1" presStyleIdx="1" presStyleCnt="3"/>
      <dgm:spPr/>
      <dgm:t>
        <a:bodyPr/>
        <a:lstStyle/>
        <a:p>
          <a:endParaRPr lang="en-AU"/>
        </a:p>
      </dgm:t>
    </dgm:pt>
    <dgm:pt modelId="{E1D47569-79F6-426A-91DC-A4DAFAAF4CDA}" type="pres">
      <dgm:prSet presAssocID="{500E790B-11BB-45BF-8E54-2A07574CB3EC}" presName="spacerB" presStyleCnt="0"/>
      <dgm:spPr/>
    </dgm:pt>
    <dgm:pt modelId="{E9C7572F-FEE3-455D-BE5C-A853C67B2147}" type="pres">
      <dgm:prSet presAssocID="{38DBDD4A-95A7-410A-BF27-EEE22C2FA099}" presName="node" presStyleLbl="node1" presStyleIdx="2" presStyleCnt="4" custScaleX="150497" custScaleY="147420" custLinFactNeighborX="3262" custLinFactNeighborY="-6736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73112D-8C1E-4CFE-A6B5-D8601E5A9FC7}" type="pres">
      <dgm:prSet presAssocID="{C1ECB226-E2BF-4CAC-82AC-8C59321FFF7F}" presName="sibTransLast" presStyleLbl="sibTrans2D1" presStyleIdx="2" presStyleCnt="3"/>
      <dgm:spPr/>
      <dgm:t>
        <a:bodyPr/>
        <a:lstStyle/>
        <a:p>
          <a:endParaRPr lang="en-AU"/>
        </a:p>
      </dgm:t>
    </dgm:pt>
    <dgm:pt modelId="{0FCC9503-C64D-4E0F-AF42-C7C52EEB70C3}" type="pres">
      <dgm:prSet presAssocID="{C1ECB226-E2BF-4CAC-82AC-8C59321FFF7F}" presName="connectorText" presStyleLbl="sibTrans2D1" presStyleIdx="2" presStyleCnt="3"/>
      <dgm:spPr/>
      <dgm:t>
        <a:bodyPr/>
        <a:lstStyle/>
        <a:p>
          <a:endParaRPr lang="en-AU"/>
        </a:p>
      </dgm:t>
    </dgm:pt>
    <dgm:pt modelId="{2CD125BC-AB48-4617-AD6F-A6ECC42354AE}" type="pres">
      <dgm:prSet presAssocID="{C1ECB226-E2BF-4CAC-82AC-8C59321FFF7F}" presName="lastNode" presStyleLbl="node1" presStyleIdx="3" presStyleCnt="4" custScaleX="114967" custScaleY="12345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66796E3-E5DF-42FF-BB2C-72406BAAD96E}" type="presOf" srcId="{8409B9AC-5A8B-4FFB-A66D-45C07157B50D}" destId="{2CD125BC-AB48-4617-AD6F-A6ECC42354AE}" srcOrd="0" destOrd="0" presId="urn:microsoft.com/office/officeart/2005/8/layout/equation2"/>
    <dgm:cxn modelId="{8100962F-960F-4759-B384-0737EB192B2B}" srcId="{C1ECB226-E2BF-4CAC-82AC-8C59321FFF7F}" destId="{8409B9AC-5A8B-4FFB-A66D-45C07157B50D}" srcOrd="3" destOrd="0" parTransId="{4AD58255-D90B-4A9E-B2F3-011C501C183A}" sibTransId="{2565749D-29F4-4820-A3D7-41CFAC8C1B8D}"/>
    <dgm:cxn modelId="{528EB0BC-74ED-4FC0-B738-E23DAE826C35}" srcId="{C1ECB226-E2BF-4CAC-82AC-8C59321FFF7F}" destId="{38DBDD4A-95A7-410A-BF27-EEE22C2FA099}" srcOrd="2" destOrd="0" parTransId="{23F0B177-1C10-4552-A769-10027C8D32D9}" sibTransId="{988571F1-D1EA-43A8-B70C-038732D8AEB5}"/>
    <dgm:cxn modelId="{99A0C378-186F-45C2-BACF-AA915482E0BD}" srcId="{C1ECB226-E2BF-4CAC-82AC-8C59321FFF7F}" destId="{CDC1C2CD-D3E7-4793-869C-91F2CEABA7A2}" srcOrd="0" destOrd="0" parTransId="{4676B424-4436-4965-AA92-76FA50CD2031}" sibTransId="{41915426-2296-469B-A8E1-06A09AF12952}"/>
    <dgm:cxn modelId="{10140295-F0FF-447C-A2F3-C24FB2B604E3}" type="presOf" srcId="{988571F1-D1EA-43A8-B70C-038732D8AEB5}" destId="{2A73112D-8C1E-4CFE-A6B5-D8601E5A9FC7}" srcOrd="0" destOrd="0" presId="urn:microsoft.com/office/officeart/2005/8/layout/equation2"/>
    <dgm:cxn modelId="{0BB85B18-DD33-4BC7-BECE-5E7C6B00A9EC}" type="presOf" srcId="{500E790B-11BB-45BF-8E54-2A07574CB3EC}" destId="{AFF9A9FF-D771-4242-BF25-73823D103663}" srcOrd="0" destOrd="0" presId="urn:microsoft.com/office/officeart/2005/8/layout/equation2"/>
    <dgm:cxn modelId="{B040E92F-B970-4DCF-AC68-6E47DEC6E8B0}" type="presOf" srcId="{A042DE30-24E1-4914-BA61-B3ECE0F976F4}" destId="{42A5E342-9CF1-4C44-B9CD-7E2684830A3E}" srcOrd="0" destOrd="0" presId="urn:microsoft.com/office/officeart/2005/8/layout/equation2"/>
    <dgm:cxn modelId="{82982B97-513A-4FB7-B640-8EE6AC9B042C}" type="presOf" srcId="{41915426-2296-469B-A8E1-06A09AF12952}" destId="{06846B6F-E646-4A89-8E82-470C8618BDA2}" srcOrd="0" destOrd="0" presId="urn:microsoft.com/office/officeart/2005/8/layout/equation2"/>
    <dgm:cxn modelId="{FD425F53-C3A2-481F-911F-19A7358DA6B9}" type="presOf" srcId="{CDC1C2CD-D3E7-4793-869C-91F2CEABA7A2}" destId="{1B425901-9E26-4893-8E63-D2736DAFB389}" srcOrd="0" destOrd="0" presId="urn:microsoft.com/office/officeart/2005/8/layout/equation2"/>
    <dgm:cxn modelId="{1723817A-D035-4C0D-BD18-6041784136C1}" srcId="{C1ECB226-E2BF-4CAC-82AC-8C59321FFF7F}" destId="{A042DE30-24E1-4914-BA61-B3ECE0F976F4}" srcOrd="1" destOrd="0" parTransId="{BAC3C2B3-354A-4F8F-AB87-8873E798B94A}" sibTransId="{500E790B-11BB-45BF-8E54-2A07574CB3EC}"/>
    <dgm:cxn modelId="{AA63729A-F0FE-4F6B-8E3B-002B035A7613}" type="presOf" srcId="{38DBDD4A-95A7-410A-BF27-EEE22C2FA099}" destId="{E9C7572F-FEE3-455D-BE5C-A853C67B2147}" srcOrd="0" destOrd="0" presId="urn:microsoft.com/office/officeart/2005/8/layout/equation2"/>
    <dgm:cxn modelId="{C7E7DAC3-17F6-4BFF-8845-D9DE2509D706}" type="presOf" srcId="{988571F1-D1EA-43A8-B70C-038732D8AEB5}" destId="{0FCC9503-C64D-4E0F-AF42-C7C52EEB70C3}" srcOrd="1" destOrd="0" presId="urn:microsoft.com/office/officeart/2005/8/layout/equation2"/>
    <dgm:cxn modelId="{3086C312-2F7B-4A3D-A462-2BCB921BF9C7}" type="presOf" srcId="{C1ECB226-E2BF-4CAC-82AC-8C59321FFF7F}" destId="{FE73755C-F44E-4476-8923-01D90E23B527}" srcOrd="0" destOrd="0" presId="urn:microsoft.com/office/officeart/2005/8/layout/equation2"/>
    <dgm:cxn modelId="{DE019832-55C4-4956-A486-F7C928191C74}" type="presParOf" srcId="{FE73755C-F44E-4476-8923-01D90E23B527}" destId="{7E0D5338-B4D7-465D-B35F-7776877DCB70}" srcOrd="0" destOrd="0" presId="urn:microsoft.com/office/officeart/2005/8/layout/equation2"/>
    <dgm:cxn modelId="{EF0E3414-8B11-44A7-8CD4-F5EFFA06B59F}" type="presParOf" srcId="{7E0D5338-B4D7-465D-B35F-7776877DCB70}" destId="{1B425901-9E26-4893-8E63-D2736DAFB389}" srcOrd="0" destOrd="0" presId="urn:microsoft.com/office/officeart/2005/8/layout/equation2"/>
    <dgm:cxn modelId="{167B9A7B-84A3-4F50-A2D4-A38A743FDF00}" type="presParOf" srcId="{7E0D5338-B4D7-465D-B35F-7776877DCB70}" destId="{0A2B40D5-C8B0-409A-A805-505388E59808}" srcOrd="1" destOrd="0" presId="urn:microsoft.com/office/officeart/2005/8/layout/equation2"/>
    <dgm:cxn modelId="{F0AB5724-4701-470A-954B-9A7443A0C644}" type="presParOf" srcId="{7E0D5338-B4D7-465D-B35F-7776877DCB70}" destId="{06846B6F-E646-4A89-8E82-470C8618BDA2}" srcOrd="2" destOrd="0" presId="urn:microsoft.com/office/officeart/2005/8/layout/equation2"/>
    <dgm:cxn modelId="{FFE8D361-8967-4713-9F3F-8FBBA5D2E198}" type="presParOf" srcId="{7E0D5338-B4D7-465D-B35F-7776877DCB70}" destId="{62CE646B-52A9-4F1A-B5EF-C6FA921C98AB}" srcOrd="3" destOrd="0" presId="urn:microsoft.com/office/officeart/2005/8/layout/equation2"/>
    <dgm:cxn modelId="{069BD1E5-C20B-4649-AEEC-88DBC80669FF}" type="presParOf" srcId="{7E0D5338-B4D7-465D-B35F-7776877DCB70}" destId="{42A5E342-9CF1-4C44-B9CD-7E2684830A3E}" srcOrd="4" destOrd="0" presId="urn:microsoft.com/office/officeart/2005/8/layout/equation2"/>
    <dgm:cxn modelId="{D451D3E3-D76E-4657-9773-326A62F29756}" type="presParOf" srcId="{7E0D5338-B4D7-465D-B35F-7776877DCB70}" destId="{97489494-1AD9-4B0F-8BB0-CDDD0898DEFF}" srcOrd="5" destOrd="0" presId="urn:microsoft.com/office/officeart/2005/8/layout/equation2"/>
    <dgm:cxn modelId="{C6CB0DE8-BCC0-4CBC-8EC3-A0DB94162F9B}" type="presParOf" srcId="{7E0D5338-B4D7-465D-B35F-7776877DCB70}" destId="{AFF9A9FF-D771-4242-BF25-73823D103663}" srcOrd="6" destOrd="0" presId="urn:microsoft.com/office/officeart/2005/8/layout/equation2"/>
    <dgm:cxn modelId="{B4B09053-D43B-4FE7-9194-479F5B8C90D7}" type="presParOf" srcId="{7E0D5338-B4D7-465D-B35F-7776877DCB70}" destId="{E1D47569-79F6-426A-91DC-A4DAFAAF4CDA}" srcOrd="7" destOrd="0" presId="urn:microsoft.com/office/officeart/2005/8/layout/equation2"/>
    <dgm:cxn modelId="{EAB97974-67CE-4FCE-B385-DF50A9489F9E}" type="presParOf" srcId="{7E0D5338-B4D7-465D-B35F-7776877DCB70}" destId="{E9C7572F-FEE3-455D-BE5C-A853C67B2147}" srcOrd="8" destOrd="0" presId="urn:microsoft.com/office/officeart/2005/8/layout/equation2"/>
    <dgm:cxn modelId="{68337485-2FBE-476D-899F-D80200F7FDE8}" type="presParOf" srcId="{FE73755C-F44E-4476-8923-01D90E23B527}" destId="{2A73112D-8C1E-4CFE-A6B5-D8601E5A9FC7}" srcOrd="1" destOrd="0" presId="urn:microsoft.com/office/officeart/2005/8/layout/equation2"/>
    <dgm:cxn modelId="{AB708D2B-7480-4299-8F68-F2B385E9721A}" type="presParOf" srcId="{2A73112D-8C1E-4CFE-A6B5-D8601E5A9FC7}" destId="{0FCC9503-C64D-4E0F-AF42-C7C52EEB70C3}" srcOrd="0" destOrd="0" presId="urn:microsoft.com/office/officeart/2005/8/layout/equation2"/>
    <dgm:cxn modelId="{788DA74B-BC18-4B25-A716-E9FE970AD391}" type="presParOf" srcId="{FE73755C-F44E-4476-8923-01D90E23B527}" destId="{2CD125BC-AB48-4617-AD6F-A6ECC42354A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2ECBE6-168F-4FD9-87FF-5BE27A2AEA0E}" type="doc">
      <dgm:prSet loTypeId="urn:microsoft.com/office/officeart/2005/8/layout/bProcess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CFF7C4CC-282D-40A3-9327-C051FED67EB8}">
      <dgm:prSet phldrT="[Text]" custT="1"/>
      <dgm:spPr/>
      <dgm:t>
        <a:bodyPr/>
        <a:lstStyle/>
        <a:p>
          <a:r>
            <a:rPr lang="en-AU" sz="1600" dirty="0" smtClean="0">
              <a:latin typeface="Arial" panose="020B0604020202020204" pitchFamily="34" charset="0"/>
              <a:cs typeface="Arial" panose="020B0604020202020204" pitchFamily="34" charset="0"/>
            </a:rPr>
            <a:t>Call with live termites</a:t>
          </a:r>
          <a:endParaRPr lang="en-A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82841E-FDC9-487F-A94E-814AF14D7634}" type="parTrans" cxnId="{07C69391-71FD-46F1-B5EC-112EAB2316D1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E24A5B-E9B8-40DF-8738-81F038A1DD37}" type="sibTrans" cxnId="{07C69391-71FD-46F1-B5EC-112EAB2316D1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B2BB8-A4C8-4AD9-84B8-AA2DD368FAB2}">
      <dgm:prSet phldrT="[Text]" custT="1"/>
      <dgm:spPr/>
      <dgm:t>
        <a:bodyPr/>
        <a:lstStyle/>
        <a:p>
          <a:r>
            <a:rPr lang="en-AU" sz="1600" dirty="0" smtClean="0">
              <a:latin typeface="Arial" panose="020B0604020202020204" pitchFamily="34" charset="0"/>
              <a:cs typeface="Arial" panose="020B0604020202020204" pitchFamily="34" charset="0"/>
            </a:rPr>
            <a:t>Inspection &amp; initial treatment</a:t>
          </a:r>
          <a:endParaRPr lang="en-A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CD141-136E-48C6-AFB8-9FE5C912A649}" type="parTrans" cxnId="{00958516-F59D-4B5D-BDA5-82EB7FB7D421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70B6C-ADF0-45DE-BC12-DD80727D6126}" type="sibTrans" cxnId="{00958516-F59D-4B5D-BDA5-82EB7FB7D421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3C6DA-67B3-44F8-AFA1-FA47A520A3D1}">
      <dgm:prSet phldrT="[Text]" custT="1"/>
      <dgm:spPr/>
      <dgm:t>
        <a:bodyPr/>
        <a:lstStyle/>
        <a:p>
          <a:r>
            <a:rPr lang="en-AU" sz="1600" dirty="0" smtClean="0">
              <a:latin typeface="Arial" panose="020B0604020202020204" pitchFamily="34" charset="0"/>
              <a:cs typeface="Arial" panose="020B0604020202020204" pitchFamily="34" charset="0"/>
            </a:rPr>
            <a:t>Follow up check to see if colony eliminated</a:t>
          </a:r>
          <a:endParaRPr lang="en-A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631CE-4AEC-472D-8D21-F28CF5572996}" type="parTrans" cxnId="{8EBCDC02-B311-4E40-9E79-174FFA15B721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DA803-62F3-4128-8139-4824346EDDFF}" type="sibTrans" cxnId="{8EBCDC02-B311-4E40-9E79-174FFA15B721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742AFD-47CF-4DFB-92D5-A9D2BBC4EB40}">
      <dgm:prSet phldrT="[Text]" custT="1"/>
      <dgm:spPr/>
      <dgm:t>
        <a:bodyPr/>
        <a:lstStyle/>
        <a:p>
          <a:r>
            <a:rPr lang="en-AU" sz="1600" dirty="0" smtClean="0">
              <a:latin typeface="Arial" panose="020B0604020202020204" pitchFamily="34" charset="0"/>
              <a:cs typeface="Arial" panose="020B0604020202020204" pitchFamily="34" charset="0"/>
            </a:rPr>
            <a:t>Possible further initial treatment</a:t>
          </a:r>
          <a:endParaRPr lang="en-A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EB801-D918-4D23-9961-D27BA179CEE7}" type="parTrans" cxnId="{02803254-A73D-4D60-8BD8-0DF4608DA510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36631-557B-4716-8929-5F2DE9DB3F05}" type="sibTrans" cxnId="{02803254-A73D-4D60-8BD8-0DF4608DA510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F221B-B09D-447F-9B5E-159406112D9E}">
      <dgm:prSet phldrT="[Text]" custT="1"/>
      <dgm:spPr/>
      <dgm:t>
        <a:bodyPr/>
        <a:lstStyle/>
        <a:p>
          <a:r>
            <a:rPr lang="en-AU" sz="1600" dirty="0" smtClean="0">
              <a:latin typeface="Arial" panose="020B0604020202020204" pitchFamily="34" charset="0"/>
              <a:cs typeface="Arial" panose="020B0604020202020204" pitchFamily="34" charset="0"/>
            </a:rPr>
            <a:t>Full external termite treatment</a:t>
          </a:r>
          <a:endParaRPr lang="en-A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C5DE25-734E-4CF0-97CE-1F0DA5F59D65}" type="parTrans" cxnId="{7C73E38A-7927-4E9F-B82A-CD02602069C9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E5EF0-F099-4970-BB65-64C08A8E30CE}" type="sibTrans" cxnId="{7C73E38A-7927-4E9F-B82A-CD02602069C9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F11DD-D7C0-45D5-A5F6-E9551C2463DF}">
      <dgm:prSet phldrT="[Text]" custT="1"/>
      <dgm:spPr/>
      <dgm:t>
        <a:bodyPr/>
        <a:lstStyle/>
        <a:p>
          <a:r>
            <a:rPr lang="en-AU" sz="1600" dirty="0" smtClean="0">
              <a:latin typeface="Arial" panose="020B0604020202020204" pitchFamily="34" charset="0"/>
              <a:cs typeface="Arial" panose="020B0604020202020204" pitchFamily="34" charset="0"/>
            </a:rPr>
            <a:t>Follow up check</a:t>
          </a:r>
          <a:endParaRPr lang="en-A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42BDD-199D-4AE7-873C-984F29B73944}" type="parTrans" cxnId="{8AD0F62E-FD72-4840-9810-87BB163A5C8C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E509CA-E07D-48C0-B1B8-DCB67811C89F}" type="sibTrans" cxnId="{8AD0F62E-FD72-4840-9810-87BB163A5C8C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6F3668-93D4-42DE-A8F0-42E6FAC2A960}">
      <dgm:prSet phldrT="[Text]" custT="1"/>
      <dgm:spPr/>
      <dgm:t>
        <a:bodyPr/>
        <a:lstStyle/>
        <a:p>
          <a:r>
            <a:rPr lang="en-AU" sz="1600" dirty="0" smtClean="0">
              <a:latin typeface="Arial" panose="020B0604020202020204" pitchFamily="34" charset="0"/>
              <a:cs typeface="Arial" panose="020B0604020202020204" pitchFamily="34" charset="0"/>
            </a:rPr>
            <a:t>Possible 3 or 6 monthly inspection required</a:t>
          </a:r>
          <a:endParaRPr lang="en-A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5B1AD-1ADA-467E-9CA1-14149F543870}" type="parTrans" cxnId="{13C89DF5-ED55-4CD3-812F-AFA8B8E10606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D2EF6B-0038-4DEC-9B4F-0F0C4411DAA0}" type="sibTrans" cxnId="{13C89DF5-ED55-4CD3-812F-AFA8B8E10606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63F20-7D03-4292-BA8E-A92430EAF10C}">
      <dgm:prSet phldrT="[Text]" custT="1"/>
      <dgm:spPr/>
      <dgm:t>
        <a:bodyPr/>
        <a:lstStyle/>
        <a:p>
          <a:r>
            <a:rPr lang="en-AU" sz="1600" dirty="0" smtClean="0">
              <a:latin typeface="Arial" panose="020B0604020202020204" pitchFamily="34" charset="0"/>
              <a:cs typeface="Arial" panose="020B0604020202020204" pitchFamily="34" charset="0"/>
            </a:rPr>
            <a:t>Full termite inspection annually</a:t>
          </a:r>
          <a:endParaRPr lang="en-A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2A00E-D239-4142-BF6E-EECB0CA00509}" type="parTrans" cxnId="{2A8C6CBF-2A87-40B3-B1EC-B80172D962CB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A581C-1AF6-438C-A622-45FD81C131AA}" type="sibTrans" cxnId="{2A8C6CBF-2A87-40B3-B1EC-B80172D962CB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EC44A-3DBE-4446-8953-FFBE0200B278}">
      <dgm:prSet phldrT="[Text]" custT="1"/>
      <dgm:spPr/>
      <dgm:t>
        <a:bodyPr/>
        <a:lstStyle/>
        <a:p>
          <a:r>
            <a:rPr lang="en-AU" sz="1800" dirty="0" smtClean="0">
              <a:latin typeface="Arial" panose="020B0604020202020204" pitchFamily="34" charset="0"/>
              <a:cs typeface="Arial" panose="020B0604020202020204" pitchFamily="34" charset="0"/>
            </a:rPr>
            <a:t>Finally Peace of Mind!</a:t>
          </a:r>
          <a:endParaRPr lang="en-A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67A71-F3E2-47D6-AED9-E3B07BA2EF3D}" type="parTrans" cxnId="{7F897885-23A5-4F51-92F4-E68FCF294017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4AED28-BC88-458E-BDC3-9F5314C536D7}" type="sibTrans" cxnId="{7F897885-23A5-4F51-92F4-E68FCF294017}">
      <dgm:prSet/>
      <dgm:spPr/>
      <dgm:t>
        <a:bodyPr/>
        <a:lstStyle/>
        <a:p>
          <a:endParaRPr lang="en-A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0F7249-ECAE-49CD-8C37-C5E4797FDE26}" type="pres">
      <dgm:prSet presAssocID="{E02ECBE6-168F-4FD9-87FF-5BE27A2AEA0E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AU"/>
        </a:p>
      </dgm:t>
    </dgm:pt>
    <dgm:pt modelId="{AC7A94A7-2E87-4BCD-B962-D53B0E51A238}" type="pres">
      <dgm:prSet presAssocID="{CFF7C4CC-282D-40A3-9327-C051FED67EB8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1F09AD-AA28-48AE-B1B8-68FE178E9A75}" type="pres">
      <dgm:prSet presAssocID="{6CE24A5B-E9B8-40DF-8738-81F038A1DD37}" presName="sibTrans" presStyleLbl="sibTrans2D1" presStyleIdx="0" presStyleCnt="8"/>
      <dgm:spPr/>
      <dgm:t>
        <a:bodyPr/>
        <a:lstStyle/>
        <a:p>
          <a:endParaRPr lang="en-AU"/>
        </a:p>
      </dgm:t>
    </dgm:pt>
    <dgm:pt modelId="{D5FE9EDC-69BE-4088-BCC1-D44CE5E2089A}" type="pres">
      <dgm:prSet presAssocID="{A39B2BB8-A4C8-4AD9-84B8-AA2DD368FAB2}" presName="middleNode" presStyleCnt="0"/>
      <dgm:spPr/>
    </dgm:pt>
    <dgm:pt modelId="{91EF6698-BB5D-4172-919B-99E20C39AA04}" type="pres">
      <dgm:prSet presAssocID="{A39B2BB8-A4C8-4AD9-84B8-AA2DD368FAB2}" presName="padding" presStyleLbl="node1" presStyleIdx="0" presStyleCnt="9"/>
      <dgm:spPr/>
    </dgm:pt>
    <dgm:pt modelId="{CC196D25-10D5-4A89-8E63-7B7C7A4D3BF9}" type="pres">
      <dgm:prSet presAssocID="{A39B2BB8-A4C8-4AD9-84B8-AA2DD368FAB2}" presName="shape" presStyleLbl="node1" presStyleIdx="1" presStyleCnt="9" custScaleX="140105" custScaleY="12491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DB91267-20CD-445D-BAC5-60435664F5C7}" type="pres">
      <dgm:prSet presAssocID="{2CD70B6C-ADF0-45DE-BC12-DD80727D6126}" presName="sibTrans" presStyleLbl="sibTrans2D1" presStyleIdx="1" presStyleCnt="8"/>
      <dgm:spPr/>
      <dgm:t>
        <a:bodyPr/>
        <a:lstStyle/>
        <a:p>
          <a:endParaRPr lang="en-AU"/>
        </a:p>
      </dgm:t>
    </dgm:pt>
    <dgm:pt modelId="{69D52DDE-724A-4B2A-83E6-3EFA2F22560A}" type="pres">
      <dgm:prSet presAssocID="{9F63C6DA-67B3-44F8-AFA1-FA47A520A3D1}" presName="middleNode" presStyleCnt="0"/>
      <dgm:spPr/>
    </dgm:pt>
    <dgm:pt modelId="{235ADE01-F7DE-4AAA-A0E0-FC266EA1207C}" type="pres">
      <dgm:prSet presAssocID="{9F63C6DA-67B3-44F8-AFA1-FA47A520A3D1}" presName="padding" presStyleLbl="node1" presStyleIdx="1" presStyleCnt="9"/>
      <dgm:spPr/>
    </dgm:pt>
    <dgm:pt modelId="{228E638C-EEB4-4110-9C7F-7A3B90233ED7}" type="pres">
      <dgm:prSet presAssocID="{9F63C6DA-67B3-44F8-AFA1-FA47A520A3D1}" presName="shape" presStyleLbl="node1" presStyleIdx="2" presStyleCnt="9" custScaleX="153984" custScaleY="12720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A127F1-6E2D-4DBC-9170-E657FB3CCFFE}" type="pres">
      <dgm:prSet presAssocID="{FC1DA803-62F3-4128-8139-4824346EDDFF}" presName="sibTrans" presStyleLbl="sibTrans2D1" presStyleIdx="2" presStyleCnt="8"/>
      <dgm:spPr/>
      <dgm:t>
        <a:bodyPr/>
        <a:lstStyle/>
        <a:p>
          <a:endParaRPr lang="en-AU"/>
        </a:p>
      </dgm:t>
    </dgm:pt>
    <dgm:pt modelId="{6457B73F-F2B1-452E-87B6-72F802CBE4D9}" type="pres">
      <dgm:prSet presAssocID="{CF742AFD-47CF-4DFB-92D5-A9D2BBC4EB40}" presName="middleNode" presStyleCnt="0"/>
      <dgm:spPr/>
    </dgm:pt>
    <dgm:pt modelId="{68D3CFFF-C4D1-495F-BE69-EA0BBE4A39CC}" type="pres">
      <dgm:prSet presAssocID="{CF742AFD-47CF-4DFB-92D5-A9D2BBC4EB40}" presName="padding" presStyleLbl="node1" presStyleIdx="2" presStyleCnt="9"/>
      <dgm:spPr/>
    </dgm:pt>
    <dgm:pt modelId="{9AD015CF-7DEF-4D78-8D30-29426C86A7E1}" type="pres">
      <dgm:prSet presAssocID="{CF742AFD-47CF-4DFB-92D5-A9D2BBC4EB40}" presName="shape" presStyleLbl="node1" presStyleIdx="3" presStyleCnt="9" custScaleX="141676" custScaleY="12720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27D1D8-ED7C-4EB9-8C06-C9408E3CBE75}" type="pres">
      <dgm:prSet presAssocID="{CAD36631-557B-4716-8929-5F2DE9DB3F05}" presName="sibTrans" presStyleLbl="sibTrans2D1" presStyleIdx="3" presStyleCnt="8"/>
      <dgm:spPr/>
      <dgm:t>
        <a:bodyPr/>
        <a:lstStyle/>
        <a:p>
          <a:endParaRPr lang="en-AU"/>
        </a:p>
      </dgm:t>
    </dgm:pt>
    <dgm:pt modelId="{7DA2F379-4690-4A2D-9C56-260A11F9ECA7}" type="pres">
      <dgm:prSet presAssocID="{895F221B-B09D-447F-9B5E-159406112D9E}" presName="middleNode" presStyleCnt="0"/>
      <dgm:spPr/>
    </dgm:pt>
    <dgm:pt modelId="{C559EFE2-C4F8-48CC-AC2A-7CA35D984AF1}" type="pres">
      <dgm:prSet presAssocID="{895F221B-B09D-447F-9B5E-159406112D9E}" presName="padding" presStyleLbl="node1" presStyleIdx="3" presStyleCnt="9"/>
      <dgm:spPr/>
    </dgm:pt>
    <dgm:pt modelId="{E01B5241-6209-4032-BC7D-2392E074FD70}" type="pres">
      <dgm:prSet presAssocID="{895F221B-B09D-447F-9B5E-159406112D9E}" presName="shape" presStyleLbl="node1" presStyleIdx="4" presStyleCnt="9" custScaleX="131855" custScaleY="12491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BAB8E5-28D7-44AC-A89F-C575B27D26A4}" type="pres">
      <dgm:prSet presAssocID="{91CE5EF0-F099-4970-BB65-64C08A8E30CE}" presName="sibTrans" presStyleLbl="sibTrans2D1" presStyleIdx="4" presStyleCnt="8"/>
      <dgm:spPr/>
      <dgm:t>
        <a:bodyPr/>
        <a:lstStyle/>
        <a:p>
          <a:endParaRPr lang="en-AU"/>
        </a:p>
      </dgm:t>
    </dgm:pt>
    <dgm:pt modelId="{61F5B2A4-6AE3-46DD-A8A2-9C8BA66E009A}" type="pres">
      <dgm:prSet presAssocID="{FFDF11DD-D7C0-45D5-A5F6-E9551C2463DF}" presName="middleNode" presStyleCnt="0"/>
      <dgm:spPr/>
    </dgm:pt>
    <dgm:pt modelId="{17E0F088-7BE3-4C79-85E8-A535245A2367}" type="pres">
      <dgm:prSet presAssocID="{FFDF11DD-D7C0-45D5-A5F6-E9551C2463DF}" presName="padding" presStyleLbl="node1" presStyleIdx="4" presStyleCnt="9"/>
      <dgm:spPr/>
    </dgm:pt>
    <dgm:pt modelId="{454C782A-85FE-4AC0-A206-5CA701E91C29}" type="pres">
      <dgm:prSet presAssocID="{FFDF11DD-D7C0-45D5-A5F6-E9551C2463DF}" presName="shape" presStyleLbl="node1" presStyleIdx="5" presStyleCnt="9" custScaleX="124894" custScaleY="12253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E7A2EE0-F737-4924-A996-9444EA0F59D6}" type="pres">
      <dgm:prSet presAssocID="{FDE509CA-E07D-48C0-B1B8-DCB67811C89F}" presName="sibTrans" presStyleLbl="sibTrans2D1" presStyleIdx="5" presStyleCnt="8"/>
      <dgm:spPr/>
      <dgm:t>
        <a:bodyPr/>
        <a:lstStyle/>
        <a:p>
          <a:endParaRPr lang="en-AU"/>
        </a:p>
      </dgm:t>
    </dgm:pt>
    <dgm:pt modelId="{B78B89FE-7A80-4B59-ABFA-87149A66DF3A}" type="pres">
      <dgm:prSet presAssocID="{DA6F3668-93D4-42DE-A8F0-42E6FAC2A960}" presName="middleNode" presStyleCnt="0"/>
      <dgm:spPr/>
    </dgm:pt>
    <dgm:pt modelId="{C7BAD5E8-C29C-4E6C-AFAE-DDDB773D265C}" type="pres">
      <dgm:prSet presAssocID="{DA6F3668-93D4-42DE-A8F0-42E6FAC2A960}" presName="padding" presStyleLbl="node1" presStyleIdx="5" presStyleCnt="9"/>
      <dgm:spPr/>
    </dgm:pt>
    <dgm:pt modelId="{B6AD4459-82AF-4BD9-8C7C-6600DC2ACB53}" type="pres">
      <dgm:prSet presAssocID="{DA6F3668-93D4-42DE-A8F0-42E6FAC2A960}" presName="shape" presStyleLbl="node1" presStyleIdx="6" presStyleCnt="9" custScaleX="136046" custScaleY="150384" custLinFactNeighborX="-2560" custLinFactNeighborY="-33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190DC8-90A8-47C1-BCD0-8281D36169D4}" type="pres">
      <dgm:prSet presAssocID="{8CD2EF6B-0038-4DEC-9B4F-0F0C4411DAA0}" presName="sibTrans" presStyleLbl="sibTrans2D1" presStyleIdx="6" presStyleCnt="8"/>
      <dgm:spPr/>
      <dgm:t>
        <a:bodyPr/>
        <a:lstStyle/>
        <a:p>
          <a:endParaRPr lang="en-AU"/>
        </a:p>
      </dgm:t>
    </dgm:pt>
    <dgm:pt modelId="{90A75CB8-87A2-428A-BB5A-194948FCE409}" type="pres">
      <dgm:prSet presAssocID="{DDA63F20-7D03-4292-BA8E-A92430EAF10C}" presName="middleNode" presStyleCnt="0"/>
      <dgm:spPr/>
    </dgm:pt>
    <dgm:pt modelId="{68E1B9ED-8E81-4646-A4BC-7DF53D9A161A}" type="pres">
      <dgm:prSet presAssocID="{DDA63F20-7D03-4292-BA8E-A92430EAF10C}" presName="padding" presStyleLbl="node1" presStyleIdx="6" presStyleCnt="9"/>
      <dgm:spPr/>
    </dgm:pt>
    <dgm:pt modelId="{3E4BBCD3-229D-404E-9A8D-0E5FD4FBAF0D}" type="pres">
      <dgm:prSet presAssocID="{DDA63F20-7D03-4292-BA8E-A92430EAF10C}" presName="shape" presStyleLbl="node1" presStyleIdx="7" presStyleCnt="9" custScaleX="136760" custScaleY="13942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8819421-0DFE-40C6-8D23-0FCA696F1575}" type="pres">
      <dgm:prSet presAssocID="{3FEA581C-1AF6-438C-A622-45FD81C131AA}" presName="sibTrans" presStyleLbl="sibTrans2D1" presStyleIdx="7" presStyleCnt="8"/>
      <dgm:spPr/>
      <dgm:t>
        <a:bodyPr/>
        <a:lstStyle/>
        <a:p>
          <a:endParaRPr lang="en-AU"/>
        </a:p>
      </dgm:t>
    </dgm:pt>
    <dgm:pt modelId="{3356C2C6-9B3B-4021-81FE-14E2BD6107FC}" type="pres">
      <dgm:prSet presAssocID="{31DEC44A-3DBE-4446-8953-FFBE0200B278}" presName="lastNode" presStyleLbl="node1" presStyleIdx="8" presStyleCnt="9" custScaleX="106275" custScaleY="9782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EFC8397-C29D-4FD1-851D-9E25D2518B09}" type="presOf" srcId="{6CE24A5B-E9B8-40DF-8738-81F038A1DD37}" destId="{6B1F09AD-AA28-48AE-B1B8-68FE178E9A75}" srcOrd="0" destOrd="0" presId="urn:microsoft.com/office/officeart/2005/8/layout/bProcess2"/>
    <dgm:cxn modelId="{7F897885-23A5-4F51-92F4-E68FCF294017}" srcId="{E02ECBE6-168F-4FD9-87FF-5BE27A2AEA0E}" destId="{31DEC44A-3DBE-4446-8953-FFBE0200B278}" srcOrd="8" destOrd="0" parTransId="{2CF67A71-F3E2-47D6-AED9-E3B07BA2EF3D}" sibTransId="{C44AED28-BC88-458E-BDC3-9F5314C536D7}"/>
    <dgm:cxn modelId="{2501185E-27B7-4395-988A-33F4863D52F5}" type="presOf" srcId="{2CD70B6C-ADF0-45DE-BC12-DD80727D6126}" destId="{ADB91267-20CD-445D-BAC5-60435664F5C7}" srcOrd="0" destOrd="0" presId="urn:microsoft.com/office/officeart/2005/8/layout/bProcess2"/>
    <dgm:cxn modelId="{00958516-F59D-4B5D-BDA5-82EB7FB7D421}" srcId="{E02ECBE6-168F-4FD9-87FF-5BE27A2AEA0E}" destId="{A39B2BB8-A4C8-4AD9-84B8-AA2DD368FAB2}" srcOrd="1" destOrd="0" parTransId="{0ACCD141-136E-48C6-AFB8-9FE5C912A649}" sibTransId="{2CD70B6C-ADF0-45DE-BC12-DD80727D6126}"/>
    <dgm:cxn modelId="{07C69391-71FD-46F1-B5EC-112EAB2316D1}" srcId="{E02ECBE6-168F-4FD9-87FF-5BE27A2AEA0E}" destId="{CFF7C4CC-282D-40A3-9327-C051FED67EB8}" srcOrd="0" destOrd="0" parTransId="{F882841E-FDC9-487F-A94E-814AF14D7634}" sibTransId="{6CE24A5B-E9B8-40DF-8738-81F038A1DD37}"/>
    <dgm:cxn modelId="{8AD0F62E-FD72-4840-9810-87BB163A5C8C}" srcId="{E02ECBE6-168F-4FD9-87FF-5BE27A2AEA0E}" destId="{FFDF11DD-D7C0-45D5-A5F6-E9551C2463DF}" srcOrd="5" destOrd="0" parTransId="{5B242BDD-199D-4AE7-873C-984F29B73944}" sibTransId="{FDE509CA-E07D-48C0-B1B8-DCB67811C89F}"/>
    <dgm:cxn modelId="{5E6A0B59-6F11-4F85-A5F0-E0C6F5B77ECF}" type="presOf" srcId="{CAD36631-557B-4716-8929-5F2DE9DB3F05}" destId="{5527D1D8-ED7C-4EB9-8C06-C9408E3CBE75}" srcOrd="0" destOrd="0" presId="urn:microsoft.com/office/officeart/2005/8/layout/bProcess2"/>
    <dgm:cxn modelId="{3E89B47D-99AA-4135-82CD-E676B64E95A7}" type="presOf" srcId="{E02ECBE6-168F-4FD9-87FF-5BE27A2AEA0E}" destId="{9A0F7249-ECAE-49CD-8C37-C5E4797FDE26}" srcOrd="0" destOrd="0" presId="urn:microsoft.com/office/officeart/2005/8/layout/bProcess2"/>
    <dgm:cxn modelId="{8EBCDC02-B311-4E40-9E79-174FFA15B721}" srcId="{E02ECBE6-168F-4FD9-87FF-5BE27A2AEA0E}" destId="{9F63C6DA-67B3-44F8-AFA1-FA47A520A3D1}" srcOrd="2" destOrd="0" parTransId="{F5B631CE-4AEC-472D-8D21-F28CF5572996}" sibTransId="{FC1DA803-62F3-4128-8139-4824346EDDFF}"/>
    <dgm:cxn modelId="{63FCFD6C-A2D5-49E1-878A-745F5CE654A8}" type="presOf" srcId="{9F63C6DA-67B3-44F8-AFA1-FA47A520A3D1}" destId="{228E638C-EEB4-4110-9C7F-7A3B90233ED7}" srcOrd="0" destOrd="0" presId="urn:microsoft.com/office/officeart/2005/8/layout/bProcess2"/>
    <dgm:cxn modelId="{88799B9E-CD54-4F94-AE98-E481EBD78A54}" type="presOf" srcId="{A39B2BB8-A4C8-4AD9-84B8-AA2DD368FAB2}" destId="{CC196D25-10D5-4A89-8E63-7B7C7A4D3BF9}" srcOrd="0" destOrd="0" presId="urn:microsoft.com/office/officeart/2005/8/layout/bProcess2"/>
    <dgm:cxn modelId="{2A8C6CBF-2A87-40B3-B1EC-B80172D962CB}" srcId="{E02ECBE6-168F-4FD9-87FF-5BE27A2AEA0E}" destId="{DDA63F20-7D03-4292-BA8E-A92430EAF10C}" srcOrd="7" destOrd="0" parTransId="{4752A00E-D239-4142-BF6E-EECB0CA00509}" sibTransId="{3FEA581C-1AF6-438C-A622-45FD81C131AA}"/>
    <dgm:cxn modelId="{C6A53382-F8D8-45FB-BDF0-2BA280B5EF7F}" type="presOf" srcId="{FDE509CA-E07D-48C0-B1B8-DCB67811C89F}" destId="{CE7A2EE0-F737-4924-A996-9444EA0F59D6}" srcOrd="0" destOrd="0" presId="urn:microsoft.com/office/officeart/2005/8/layout/bProcess2"/>
    <dgm:cxn modelId="{921854A3-B236-4A8B-9C39-EACA2FD31016}" type="presOf" srcId="{DA6F3668-93D4-42DE-A8F0-42E6FAC2A960}" destId="{B6AD4459-82AF-4BD9-8C7C-6600DC2ACB53}" srcOrd="0" destOrd="0" presId="urn:microsoft.com/office/officeart/2005/8/layout/bProcess2"/>
    <dgm:cxn modelId="{3B6F5B69-D6C2-4101-9B6C-D024FCFE7D04}" type="presOf" srcId="{FFDF11DD-D7C0-45D5-A5F6-E9551C2463DF}" destId="{454C782A-85FE-4AC0-A206-5CA701E91C29}" srcOrd="0" destOrd="0" presId="urn:microsoft.com/office/officeart/2005/8/layout/bProcess2"/>
    <dgm:cxn modelId="{02803254-A73D-4D60-8BD8-0DF4608DA510}" srcId="{E02ECBE6-168F-4FD9-87FF-5BE27A2AEA0E}" destId="{CF742AFD-47CF-4DFB-92D5-A9D2BBC4EB40}" srcOrd="3" destOrd="0" parTransId="{A7FEB801-D918-4D23-9961-D27BA179CEE7}" sibTransId="{CAD36631-557B-4716-8929-5F2DE9DB3F05}"/>
    <dgm:cxn modelId="{13C89DF5-ED55-4CD3-812F-AFA8B8E10606}" srcId="{E02ECBE6-168F-4FD9-87FF-5BE27A2AEA0E}" destId="{DA6F3668-93D4-42DE-A8F0-42E6FAC2A960}" srcOrd="6" destOrd="0" parTransId="{E135B1AD-1ADA-467E-9CA1-14149F543870}" sibTransId="{8CD2EF6B-0038-4DEC-9B4F-0F0C4411DAA0}"/>
    <dgm:cxn modelId="{3634CD03-DA39-4453-AECB-F8D2230CA733}" type="presOf" srcId="{3FEA581C-1AF6-438C-A622-45FD81C131AA}" destId="{D8819421-0DFE-40C6-8D23-0FCA696F1575}" srcOrd="0" destOrd="0" presId="urn:microsoft.com/office/officeart/2005/8/layout/bProcess2"/>
    <dgm:cxn modelId="{7C73E38A-7927-4E9F-B82A-CD02602069C9}" srcId="{E02ECBE6-168F-4FD9-87FF-5BE27A2AEA0E}" destId="{895F221B-B09D-447F-9B5E-159406112D9E}" srcOrd="4" destOrd="0" parTransId="{B4C5DE25-734E-4CF0-97CE-1F0DA5F59D65}" sibTransId="{91CE5EF0-F099-4970-BB65-64C08A8E30CE}"/>
    <dgm:cxn modelId="{1D4B0FBE-5772-4280-8C34-DAD4AAA8535C}" type="presOf" srcId="{DDA63F20-7D03-4292-BA8E-A92430EAF10C}" destId="{3E4BBCD3-229D-404E-9A8D-0E5FD4FBAF0D}" srcOrd="0" destOrd="0" presId="urn:microsoft.com/office/officeart/2005/8/layout/bProcess2"/>
    <dgm:cxn modelId="{537E134B-C874-4BC2-9880-8EAA83877294}" type="presOf" srcId="{895F221B-B09D-447F-9B5E-159406112D9E}" destId="{E01B5241-6209-4032-BC7D-2392E074FD70}" srcOrd="0" destOrd="0" presId="urn:microsoft.com/office/officeart/2005/8/layout/bProcess2"/>
    <dgm:cxn modelId="{1DDF1086-446E-4B86-BE90-CE3C1E0B1931}" type="presOf" srcId="{91CE5EF0-F099-4970-BB65-64C08A8E30CE}" destId="{52BAB8E5-28D7-44AC-A89F-C575B27D26A4}" srcOrd="0" destOrd="0" presId="urn:microsoft.com/office/officeart/2005/8/layout/bProcess2"/>
    <dgm:cxn modelId="{8CEE1F2D-6936-4E9C-9AA6-3451C7427104}" type="presOf" srcId="{CF742AFD-47CF-4DFB-92D5-A9D2BBC4EB40}" destId="{9AD015CF-7DEF-4D78-8D30-29426C86A7E1}" srcOrd="0" destOrd="0" presId="urn:microsoft.com/office/officeart/2005/8/layout/bProcess2"/>
    <dgm:cxn modelId="{04E6A662-BC2F-4A0D-BE1A-A934B277762B}" type="presOf" srcId="{8CD2EF6B-0038-4DEC-9B4F-0F0C4411DAA0}" destId="{2A190DC8-90A8-47C1-BCD0-8281D36169D4}" srcOrd="0" destOrd="0" presId="urn:microsoft.com/office/officeart/2005/8/layout/bProcess2"/>
    <dgm:cxn modelId="{25DBC788-069E-45A4-86A0-D2B554218378}" type="presOf" srcId="{CFF7C4CC-282D-40A3-9327-C051FED67EB8}" destId="{AC7A94A7-2E87-4BCD-B962-D53B0E51A238}" srcOrd="0" destOrd="0" presId="urn:microsoft.com/office/officeart/2005/8/layout/bProcess2"/>
    <dgm:cxn modelId="{2E8E33AF-4AE2-44C0-BEF8-371E92B6DDEE}" type="presOf" srcId="{31DEC44A-3DBE-4446-8953-FFBE0200B278}" destId="{3356C2C6-9B3B-4021-81FE-14E2BD6107FC}" srcOrd="0" destOrd="0" presId="urn:microsoft.com/office/officeart/2005/8/layout/bProcess2"/>
    <dgm:cxn modelId="{A94AB817-11CE-4EDC-8B51-835A92479B0D}" type="presOf" srcId="{FC1DA803-62F3-4128-8139-4824346EDDFF}" destId="{7EA127F1-6E2D-4DBC-9170-E657FB3CCFFE}" srcOrd="0" destOrd="0" presId="urn:microsoft.com/office/officeart/2005/8/layout/bProcess2"/>
    <dgm:cxn modelId="{28281864-855E-4912-BEFC-05C3564969DD}" type="presParOf" srcId="{9A0F7249-ECAE-49CD-8C37-C5E4797FDE26}" destId="{AC7A94A7-2E87-4BCD-B962-D53B0E51A238}" srcOrd="0" destOrd="0" presId="urn:microsoft.com/office/officeart/2005/8/layout/bProcess2"/>
    <dgm:cxn modelId="{B209F6BC-EEB0-485E-ACDB-13EE33BEDAA9}" type="presParOf" srcId="{9A0F7249-ECAE-49CD-8C37-C5E4797FDE26}" destId="{6B1F09AD-AA28-48AE-B1B8-68FE178E9A75}" srcOrd="1" destOrd="0" presId="urn:microsoft.com/office/officeart/2005/8/layout/bProcess2"/>
    <dgm:cxn modelId="{64CFFB83-A0F7-47F7-9E6E-809E78F34821}" type="presParOf" srcId="{9A0F7249-ECAE-49CD-8C37-C5E4797FDE26}" destId="{D5FE9EDC-69BE-4088-BCC1-D44CE5E2089A}" srcOrd="2" destOrd="0" presId="urn:microsoft.com/office/officeart/2005/8/layout/bProcess2"/>
    <dgm:cxn modelId="{A16E420E-77D7-46C5-886C-73548FD49B97}" type="presParOf" srcId="{D5FE9EDC-69BE-4088-BCC1-D44CE5E2089A}" destId="{91EF6698-BB5D-4172-919B-99E20C39AA04}" srcOrd="0" destOrd="0" presId="urn:microsoft.com/office/officeart/2005/8/layout/bProcess2"/>
    <dgm:cxn modelId="{FD359FF8-ACFE-4879-9D25-DDB65DE7AB47}" type="presParOf" srcId="{D5FE9EDC-69BE-4088-BCC1-D44CE5E2089A}" destId="{CC196D25-10D5-4A89-8E63-7B7C7A4D3BF9}" srcOrd="1" destOrd="0" presId="urn:microsoft.com/office/officeart/2005/8/layout/bProcess2"/>
    <dgm:cxn modelId="{8703DD64-03AE-47FD-8AED-D19C74D985CF}" type="presParOf" srcId="{9A0F7249-ECAE-49CD-8C37-C5E4797FDE26}" destId="{ADB91267-20CD-445D-BAC5-60435664F5C7}" srcOrd="3" destOrd="0" presId="urn:microsoft.com/office/officeart/2005/8/layout/bProcess2"/>
    <dgm:cxn modelId="{399DB928-A658-4E4E-A9ED-41FAFA2308CC}" type="presParOf" srcId="{9A0F7249-ECAE-49CD-8C37-C5E4797FDE26}" destId="{69D52DDE-724A-4B2A-83E6-3EFA2F22560A}" srcOrd="4" destOrd="0" presId="urn:microsoft.com/office/officeart/2005/8/layout/bProcess2"/>
    <dgm:cxn modelId="{1AA09842-F175-4F1A-B726-44DE3B92DC52}" type="presParOf" srcId="{69D52DDE-724A-4B2A-83E6-3EFA2F22560A}" destId="{235ADE01-F7DE-4AAA-A0E0-FC266EA1207C}" srcOrd="0" destOrd="0" presId="urn:microsoft.com/office/officeart/2005/8/layout/bProcess2"/>
    <dgm:cxn modelId="{712C333B-5529-4AFB-A527-009E31804536}" type="presParOf" srcId="{69D52DDE-724A-4B2A-83E6-3EFA2F22560A}" destId="{228E638C-EEB4-4110-9C7F-7A3B90233ED7}" srcOrd="1" destOrd="0" presId="urn:microsoft.com/office/officeart/2005/8/layout/bProcess2"/>
    <dgm:cxn modelId="{8BD16709-E3BA-457E-9FD1-AA9413CB44AE}" type="presParOf" srcId="{9A0F7249-ECAE-49CD-8C37-C5E4797FDE26}" destId="{7EA127F1-6E2D-4DBC-9170-E657FB3CCFFE}" srcOrd="5" destOrd="0" presId="urn:microsoft.com/office/officeart/2005/8/layout/bProcess2"/>
    <dgm:cxn modelId="{2E876CF8-605A-4BC4-8D63-C2BB32CC9A76}" type="presParOf" srcId="{9A0F7249-ECAE-49CD-8C37-C5E4797FDE26}" destId="{6457B73F-F2B1-452E-87B6-72F802CBE4D9}" srcOrd="6" destOrd="0" presId="urn:microsoft.com/office/officeart/2005/8/layout/bProcess2"/>
    <dgm:cxn modelId="{7ABFF804-AB7A-48DF-95D5-B0AD84424D00}" type="presParOf" srcId="{6457B73F-F2B1-452E-87B6-72F802CBE4D9}" destId="{68D3CFFF-C4D1-495F-BE69-EA0BBE4A39CC}" srcOrd="0" destOrd="0" presId="urn:microsoft.com/office/officeart/2005/8/layout/bProcess2"/>
    <dgm:cxn modelId="{E16B43DC-81D9-4F55-9F4A-F84E681F5826}" type="presParOf" srcId="{6457B73F-F2B1-452E-87B6-72F802CBE4D9}" destId="{9AD015CF-7DEF-4D78-8D30-29426C86A7E1}" srcOrd="1" destOrd="0" presId="urn:microsoft.com/office/officeart/2005/8/layout/bProcess2"/>
    <dgm:cxn modelId="{9A47FCF3-9EC5-424E-ABBD-3337B22409F1}" type="presParOf" srcId="{9A0F7249-ECAE-49CD-8C37-C5E4797FDE26}" destId="{5527D1D8-ED7C-4EB9-8C06-C9408E3CBE75}" srcOrd="7" destOrd="0" presId="urn:microsoft.com/office/officeart/2005/8/layout/bProcess2"/>
    <dgm:cxn modelId="{7CC31111-9C6F-4582-B23C-203E6BF748A3}" type="presParOf" srcId="{9A0F7249-ECAE-49CD-8C37-C5E4797FDE26}" destId="{7DA2F379-4690-4A2D-9C56-260A11F9ECA7}" srcOrd="8" destOrd="0" presId="urn:microsoft.com/office/officeart/2005/8/layout/bProcess2"/>
    <dgm:cxn modelId="{0B7B4C53-7301-4531-AAF9-6E0E015C6444}" type="presParOf" srcId="{7DA2F379-4690-4A2D-9C56-260A11F9ECA7}" destId="{C559EFE2-C4F8-48CC-AC2A-7CA35D984AF1}" srcOrd="0" destOrd="0" presId="urn:microsoft.com/office/officeart/2005/8/layout/bProcess2"/>
    <dgm:cxn modelId="{4063A3AC-3B2F-4AC3-A5BC-D7723B486453}" type="presParOf" srcId="{7DA2F379-4690-4A2D-9C56-260A11F9ECA7}" destId="{E01B5241-6209-4032-BC7D-2392E074FD70}" srcOrd="1" destOrd="0" presId="urn:microsoft.com/office/officeart/2005/8/layout/bProcess2"/>
    <dgm:cxn modelId="{54D923A4-99FA-4276-BA9B-2B6FE34A2D43}" type="presParOf" srcId="{9A0F7249-ECAE-49CD-8C37-C5E4797FDE26}" destId="{52BAB8E5-28D7-44AC-A89F-C575B27D26A4}" srcOrd="9" destOrd="0" presId="urn:microsoft.com/office/officeart/2005/8/layout/bProcess2"/>
    <dgm:cxn modelId="{23A5FC12-D1AF-4DC6-A8F1-3D088A00ECA8}" type="presParOf" srcId="{9A0F7249-ECAE-49CD-8C37-C5E4797FDE26}" destId="{61F5B2A4-6AE3-46DD-A8A2-9C8BA66E009A}" srcOrd="10" destOrd="0" presId="urn:microsoft.com/office/officeart/2005/8/layout/bProcess2"/>
    <dgm:cxn modelId="{38C39E4D-AC57-404E-A20A-27F18C8C67AF}" type="presParOf" srcId="{61F5B2A4-6AE3-46DD-A8A2-9C8BA66E009A}" destId="{17E0F088-7BE3-4C79-85E8-A535245A2367}" srcOrd="0" destOrd="0" presId="urn:microsoft.com/office/officeart/2005/8/layout/bProcess2"/>
    <dgm:cxn modelId="{95FCCCC2-BE0E-4CB5-A76E-9DD9C1CF6F88}" type="presParOf" srcId="{61F5B2A4-6AE3-46DD-A8A2-9C8BA66E009A}" destId="{454C782A-85FE-4AC0-A206-5CA701E91C29}" srcOrd="1" destOrd="0" presId="urn:microsoft.com/office/officeart/2005/8/layout/bProcess2"/>
    <dgm:cxn modelId="{19D83D7B-8ECA-4BCD-B4BC-85EDABBC496D}" type="presParOf" srcId="{9A0F7249-ECAE-49CD-8C37-C5E4797FDE26}" destId="{CE7A2EE0-F737-4924-A996-9444EA0F59D6}" srcOrd="11" destOrd="0" presId="urn:microsoft.com/office/officeart/2005/8/layout/bProcess2"/>
    <dgm:cxn modelId="{B1164833-EA43-4AF9-88FD-5D4340F02737}" type="presParOf" srcId="{9A0F7249-ECAE-49CD-8C37-C5E4797FDE26}" destId="{B78B89FE-7A80-4B59-ABFA-87149A66DF3A}" srcOrd="12" destOrd="0" presId="urn:microsoft.com/office/officeart/2005/8/layout/bProcess2"/>
    <dgm:cxn modelId="{DA91DD32-9E80-4EBC-ADA6-856C0DC58AF1}" type="presParOf" srcId="{B78B89FE-7A80-4B59-ABFA-87149A66DF3A}" destId="{C7BAD5E8-C29C-4E6C-AFAE-DDDB773D265C}" srcOrd="0" destOrd="0" presId="urn:microsoft.com/office/officeart/2005/8/layout/bProcess2"/>
    <dgm:cxn modelId="{14C5D41F-7B90-49BB-8EB6-3BC7E1E30665}" type="presParOf" srcId="{B78B89FE-7A80-4B59-ABFA-87149A66DF3A}" destId="{B6AD4459-82AF-4BD9-8C7C-6600DC2ACB53}" srcOrd="1" destOrd="0" presId="urn:microsoft.com/office/officeart/2005/8/layout/bProcess2"/>
    <dgm:cxn modelId="{2367C731-93E5-408D-9D96-70624688B47B}" type="presParOf" srcId="{9A0F7249-ECAE-49CD-8C37-C5E4797FDE26}" destId="{2A190DC8-90A8-47C1-BCD0-8281D36169D4}" srcOrd="13" destOrd="0" presId="urn:microsoft.com/office/officeart/2005/8/layout/bProcess2"/>
    <dgm:cxn modelId="{FD218C6D-5252-4E3F-A557-6CCCBB7BEB5F}" type="presParOf" srcId="{9A0F7249-ECAE-49CD-8C37-C5E4797FDE26}" destId="{90A75CB8-87A2-428A-BB5A-194948FCE409}" srcOrd="14" destOrd="0" presId="urn:microsoft.com/office/officeart/2005/8/layout/bProcess2"/>
    <dgm:cxn modelId="{8DAC4599-BF76-4F31-A326-228C6E735017}" type="presParOf" srcId="{90A75CB8-87A2-428A-BB5A-194948FCE409}" destId="{68E1B9ED-8E81-4646-A4BC-7DF53D9A161A}" srcOrd="0" destOrd="0" presId="urn:microsoft.com/office/officeart/2005/8/layout/bProcess2"/>
    <dgm:cxn modelId="{6A3780F2-CEB1-4D8F-A635-D2056EC51EFA}" type="presParOf" srcId="{90A75CB8-87A2-428A-BB5A-194948FCE409}" destId="{3E4BBCD3-229D-404E-9A8D-0E5FD4FBAF0D}" srcOrd="1" destOrd="0" presId="urn:microsoft.com/office/officeart/2005/8/layout/bProcess2"/>
    <dgm:cxn modelId="{6AF205FD-8062-4025-B924-66F7508FE34A}" type="presParOf" srcId="{9A0F7249-ECAE-49CD-8C37-C5E4797FDE26}" destId="{D8819421-0DFE-40C6-8D23-0FCA696F1575}" srcOrd="15" destOrd="0" presId="urn:microsoft.com/office/officeart/2005/8/layout/bProcess2"/>
    <dgm:cxn modelId="{868DA0F5-7056-4171-83A4-8B4091027FBA}" type="presParOf" srcId="{9A0F7249-ECAE-49CD-8C37-C5E4797FDE26}" destId="{3356C2C6-9B3B-4021-81FE-14E2BD6107FC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1FAD3-46DE-4090-B898-98C6704CA858}">
      <dsp:nvSpPr>
        <dsp:cNvPr id="0" name=""/>
        <dsp:cNvSpPr/>
      </dsp:nvSpPr>
      <dsp:spPr>
        <a:xfrm>
          <a:off x="2316983" y="1203866"/>
          <a:ext cx="289510" cy="2010200"/>
        </a:xfrm>
        <a:custGeom>
          <a:avLst/>
          <a:gdLst/>
          <a:ahLst/>
          <a:cxnLst/>
          <a:rect l="0" t="0" r="0" b="0"/>
          <a:pathLst>
            <a:path>
              <a:moveTo>
                <a:pt x="289510" y="0"/>
              </a:moveTo>
              <a:lnTo>
                <a:pt x="289510" y="2010200"/>
              </a:lnTo>
              <a:lnTo>
                <a:pt x="0" y="20102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F440-4446-421B-AFA8-0D6F8F516EC5}">
      <dsp:nvSpPr>
        <dsp:cNvPr id="0" name=""/>
        <dsp:cNvSpPr/>
      </dsp:nvSpPr>
      <dsp:spPr>
        <a:xfrm>
          <a:off x="2606494" y="1203866"/>
          <a:ext cx="364104" cy="2010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200"/>
              </a:lnTo>
              <a:lnTo>
                <a:pt x="364104" y="20102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CDB41-E7EF-483D-AD49-7800797BC162}">
      <dsp:nvSpPr>
        <dsp:cNvPr id="0" name=""/>
        <dsp:cNvSpPr/>
      </dsp:nvSpPr>
      <dsp:spPr>
        <a:xfrm>
          <a:off x="3361646" y="711405"/>
          <a:ext cx="1485686" cy="91440"/>
        </a:xfrm>
        <a:custGeom>
          <a:avLst/>
          <a:gdLst/>
          <a:ahLst/>
          <a:cxnLst/>
          <a:rect l="0" t="0" r="0" b="0"/>
          <a:pathLst>
            <a:path>
              <a:moveTo>
                <a:pt x="1485686" y="45720"/>
              </a:moveTo>
              <a:lnTo>
                <a:pt x="1485686" y="114884"/>
              </a:lnTo>
              <a:lnTo>
                <a:pt x="0" y="114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48E06-9E72-41E5-8693-3F648C0517E3}">
      <dsp:nvSpPr>
        <dsp:cNvPr id="0" name=""/>
        <dsp:cNvSpPr/>
      </dsp:nvSpPr>
      <dsp:spPr>
        <a:xfrm>
          <a:off x="4847332" y="757125"/>
          <a:ext cx="137951" cy="1412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285"/>
              </a:lnTo>
              <a:lnTo>
                <a:pt x="137951" y="1412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30F3D-09A2-4B48-B12A-BAA100059A6F}">
      <dsp:nvSpPr>
        <dsp:cNvPr id="0" name=""/>
        <dsp:cNvSpPr/>
      </dsp:nvSpPr>
      <dsp:spPr>
        <a:xfrm>
          <a:off x="4847332" y="757125"/>
          <a:ext cx="733796" cy="2566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6158"/>
              </a:lnTo>
              <a:lnTo>
                <a:pt x="733796" y="2566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9ED70-E9A5-41F1-AFED-08F9B00E30B4}">
      <dsp:nvSpPr>
        <dsp:cNvPr id="0" name=""/>
        <dsp:cNvSpPr/>
      </dsp:nvSpPr>
      <dsp:spPr>
        <a:xfrm>
          <a:off x="4847332" y="757125"/>
          <a:ext cx="2460074" cy="3347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279"/>
              </a:lnTo>
              <a:lnTo>
                <a:pt x="2460074" y="3189279"/>
              </a:lnTo>
              <a:lnTo>
                <a:pt x="2460074" y="33478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CD440-12D5-459F-A020-2EB0FAB10AE9}">
      <dsp:nvSpPr>
        <dsp:cNvPr id="0" name=""/>
        <dsp:cNvSpPr/>
      </dsp:nvSpPr>
      <dsp:spPr>
        <a:xfrm>
          <a:off x="4799302" y="757125"/>
          <a:ext cx="91440" cy="3944809"/>
        </a:xfrm>
        <a:custGeom>
          <a:avLst/>
          <a:gdLst/>
          <a:ahLst/>
          <a:cxnLst/>
          <a:rect l="0" t="0" r="0" b="0"/>
          <a:pathLst>
            <a:path>
              <a:moveTo>
                <a:pt x="48030" y="0"/>
              </a:moveTo>
              <a:lnTo>
                <a:pt x="48030" y="3786227"/>
              </a:lnTo>
              <a:lnTo>
                <a:pt x="45720" y="3786227"/>
              </a:lnTo>
              <a:lnTo>
                <a:pt x="45720" y="39448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22CC5-BF2C-4B13-A0E9-31F14759F8B8}">
      <dsp:nvSpPr>
        <dsp:cNvPr id="0" name=""/>
        <dsp:cNvSpPr/>
      </dsp:nvSpPr>
      <dsp:spPr>
        <a:xfrm>
          <a:off x="2735881" y="757125"/>
          <a:ext cx="2111451" cy="3484725"/>
        </a:xfrm>
        <a:custGeom>
          <a:avLst/>
          <a:gdLst/>
          <a:ahLst/>
          <a:cxnLst/>
          <a:rect l="0" t="0" r="0" b="0"/>
          <a:pathLst>
            <a:path>
              <a:moveTo>
                <a:pt x="2111451" y="0"/>
              </a:moveTo>
              <a:lnTo>
                <a:pt x="2111451" y="3326143"/>
              </a:lnTo>
              <a:lnTo>
                <a:pt x="0" y="3326143"/>
              </a:lnTo>
              <a:lnTo>
                <a:pt x="0" y="3484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925C5-096A-494A-B0E7-067C5CE6DC36}">
      <dsp:nvSpPr>
        <dsp:cNvPr id="0" name=""/>
        <dsp:cNvSpPr/>
      </dsp:nvSpPr>
      <dsp:spPr>
        <a:xfrm>
          <a:off x="4092180" y="1973"/>
          <a:ext cx="1510304" cy="755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944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Rowan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HQ</a:t>
          </a:r>
          <a:endParaRPr lang="en-AU" sz="1600" kern="1200" dirty="0"/>
        </a:p>
      </dsp:txBody>
      <dsp:txXfrm>
        <a:off x="4092180" y="1973"/>
        <a:ext cx="1510304" cy="755152"/>
      </dsp:txXfrm>
    </dsp:sp>
    <dsp:sp modelId="{EA43737F-23A4-40AF-98CA-15F18F59989E}">
      <dsp:nvSpPr>
        <dsp:cNvPr id="0" name=""/>
        <dsp:cNvSpPr/>
      </dsp:nvSpPr>
      <dsp:spPr>
        <a:xfrm>
          <a:off x="4167695" y="77488"/>
          <a:ext cx="453091" cy="6041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9282AB-8B42-4267-99DD-EF40ADAC45D8}">
      <dsp:nvSpPr>
        <dsp:cNvPr id="0" name=""/>
        <dsp:cNvSpPr/>
      </dsp:nvSpPr>
      <dsp:spPr>
        <a:xfrm>
          <a:off x="1980729" y="4241851"/>
          <a:ext cx="1510304" cy="755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44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Dan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HQ</a:t>
          </a:r>
          <a:endParaRPr lang="en-AU" sz="1600" kern="1200" dirty="0"/>
        </a:p>
      </dsp:txBody>
      <dsp:txXfrm>
        <a:off x="1980729" y="4241851"/>
        <a:ext cx="1510304" cy="755152"/>
      </dsp:txXfrm>
    </dsp:sp>
    <dsp:sp modelId="{FE0548DF-5348-4BF4-8EE5-7AE03B03B8F5}">
      <dsp:nvSpPr>
        <dsp:cNvPr id="0" name=""/>
        <dsp:cNvSpPr/>
      </dsp:nvSpPr>
      <dsp:spPr>
        <a:xfrm>
          <a:off x="2075191" y="4313862"/>
          <a:ext cx="453091" cy="60412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96CDBEE-CB76-4380-9F86-FA3B941047CD}">
      <dsp:nvSpPr>
        <dsp:cNvPr id="0" name=""/>
        <dsp:cNvSpPr/>
      </dsp:nvSpPr>
      <dsp:spPr>
        <a:xfrm>
          <a:off x="4089869" y="4701935"/>
          <a:ext cx="1510304" cy="755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44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Alex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HQ</a:t>
          </a:r>
          <a:endParaRPr lang="en-AU" sz="1600" kern="1200" dirty="0"/>
        </a:p>
      </dsp:txBody>
      <dsp:txXfrm>
        <a:off x="4089869" y="4701935"/>
        <a:ext cx="1510304" cy="755152"/>
      </dsp:txXfrm>
    </dsp:sp>
    <dsp:sp modelId="{661F2C25-9CC6-4EC6-B6CD-89308056432D}">
      <dsp:nvSpPr>
        <dsp:cNvPr id="0" name=""/>
        <dsp:cNvSpPr/>
      </dsp:nvSpPr>
      <dsp:spPr>
        <a:xfrm>
          <a:off x="4164488" y="4776553"/>
          <a:ext cx="453091" cy="60412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BFFF0AF-0F2A-4774-A1EB-D400685D06E5}">
      <dsp:nvSpPr>
        <dsp:cNvPr id="0" name=""/>
        <dsp:cNvSpPr/>
      </dsp:nvSpPr>
      <dsp:spPr>
        <a:xfrm>
          <a:off x="6552255" y="4104987"/>
          <a:ext cx="1510304" cy="755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44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Dave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HQ to GC </a:t>
          </a:r>
          <a:endParaRPr lang="en-AU" sz="1600" kern="1200" dirty="0"/>
        </a:p>
      </dsp:txBody>
      <dsp:txXfrm>
        <a:off x="6552255" y="4104987"/>
        <a:ext cx="1510304" cy="755152"/>
      </dsp:txXfrm>
    </dsp:sp>
    <dsp:sp modelId="{3BA3D7C2-D99D-4C2C-808E-87F17357557A}">
      <dsp:nvSpPr>
        <dsp:cNvPr id="0" name=""/>
        <dsp:cNvSpPr/>
      </dsp:nvSpPr>
      <dsp:spPr>
        <a:xfrm>
          <a:off x="6626877" y="4179608"/>
          <a:ext cx="453091" cy="604121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A0E87E1-F246-4CBE-9C23-3C991DA0FA2F}">
      <dsp:nvSpPr>
        <dsp:cNvPr id="0" name=""/>
        <dsp:cNvSpPr/>
      </dsp:nvSpPr>
      <dsp:spPr>
        <a:xfrm>
          <a:off x="5581129" y="2945707"/>
          <a:ext cx="1510304" cy="755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44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Nick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South Central </a:t>
          </a:r>
          <a:endParaRPr lang="en-AU" sz="1600" kern="1200" dirty="0"/>
        </a:p>
      </dsp:txBody>
      <dsp:txXfrm>
        <a:off x="5581129" y="2945707"/>
        <a:ext cx="1510304" cy="755152"/>
      </dsp:txXfrm>
    </dsp:sp>
    <dsp:sp modelId="{2EDB7AF2-791B-44D1-A32B-9FCD4C903E17}">
      <dsp:nvSpPr>
        <dsp:cNvPr id="0" name=""/>
        <dsp:cNvSpPr/>
      </dsp:nvSpPr>
      <dsp:spPr>
        <a:xfrm>
          <a:off x="5653137" y="3017719"/>
          <a:ext cx="453091" cy="60412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B6A526-6274-4238-8561-655C7BCBF390}">
      <dsp:nvSpPr>
        <dsp:cNvPr id="0" name=""/>
        <dsp:cNvSpPr/>
      </dsp:nvSpPr>
      <dsp:spPr>
        <a:xfrm>
          <a:off x="4985284" y="1791835"/>
          <a:ext cx="1510304" cy="755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44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Kuy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HQ</a:t>
          </a:r>
          <a:endParaRPr lang="en-AU" sz="1600" kern="1200" dirty="0"/>
        </a:p>
      </dsp:txBody>
      <dsp:txXfrm>
        <a:off x="4985284" y="1791835"/>
        <a:ext cx="1510304" cy="755152"/>
      </dsp:txXfrm>
    </dsp:sp>
    <dsp:sp modelId="{D2E0AC55-8B40-49B7-9C17-13CBE7824EEC}">
      <dsp:nvSpPr>
        <dsp:cNvPr id="0" name=""/>
        <dsp:cNvSpPr/>
      </dsp:nvSpPr>
      <dsp:spPr>
        <a:xfrm>
          <a:off x="5059903" y="1866456"/>
          <a:ext cx="453091" cy="604121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871DBDA-2AE1-4059-8139-669B4B0EFA13}">
      <dsp:nvSpPr>
        <dsp:cNvPr id="0" name=""/>
        <dsp:cNvSpPr/>
      </dsp:nvSpPr>
      <dsp:spPr>
        <a:xfrm>
          <a:off x="1851341" y="448713"/>
          <a:ext cx="1510304" cy="755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44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Alan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Northside </a:t>
          </a:r>
          <a:endParaRPr lang="en-AU" sz="1600" kern="1200" dirty="0"/>
        </a:p>
      </dsp:txBody>
      <dsp:txXfrm>
        <a:off x="1851341" y="448713"/>
        <a:ext cx="1510304" cy="755152"/>
      </dsp:txXfrm>
    </dsp:sp>
    <dsp:sp modelId="{F2F22459-A5DA-489C-838A-3E5CF8B78130}">
      <dsp:nvSpPr>
        <dsp:cNvPr id="0" name=""/>
        <dsp:cNvSpPr/>
      </dsp:nvSpPr>
      <dsp:spPr>
        <a:xfrm>
          <a:off x="1925952" y="523330"/>
          <a:ext cx="453091" cy="60412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76A4A5-5761-4393-ADC2-DDFB82217732}">
      <dsp:nvSpPr>
        <dsp:cNvPr id="0" name=""/>
        <dsp:cNvSpPr/>
      </dsp:nvSpPr>
      <dsp:spPr>
        <a:xfrm>
          <a:off x="2970598" y="2836490"/>
          <a:ext cx="1510304" cy="755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44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Andy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Northside</a:t>
          </a:r>
          <a:endParaRPr lang="en-AU" sz="1600" kern="1200" dirty="0"/>
        </a:p>
      </dsp:txBody>
      <dsp:txXfrm>
        <a:off x="2970598" y="2836490"/>
        <a:ext cx="1510304" cy="755152"/>
      </dsp:txXfrm>
    </dsp:sp>
    <dsp:sp modelId="{2A4C340E-9E04-4DB1-B16A-3BD0ED6177FB}">
      <dsp:nvSpPr>
        <dsp:cNvPr id="0" name=""/>
        <dsp:cNvSpPr/>
      </dsp:nvSpPr>
      <dsp:spPr>
        <a:xfrm>
          <a:off x="3045222" y="2911103"/>
          <a:ext cx="453091" cy="604121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9273FA-9826-4DA3-B487-B393B7C5F77E}">
      <dsp:nvSpPr>
        <dsp:cNvPr id="0" name=""/>
        <dsp:cNvSpPr/>
      </dsp:nvSpPr>
      <dsp:spPr>
        <a:xfrm>
          <a:off x="806679" y="2836490"/>
          <a:ext cx="1510304" cy="75515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944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Joel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Northside</a:t>
          </a:r>
          <a:endParaRPr lang="en-AU" sz="1600" kern="1200" dirty="0"/>
        </a:p>
      </dsp:txBody>
      <dsp:txXfrm>
        <a:off x="806679" y="2836490"/>
        <a:ext cx="1510304" cy="755152"/>
      </dsp:txXfrm>
    </dsp:sp>
    <dsp:sp modelId="{41A3C4FC-FC71-416B-830A-CA76C43DDD72}">
      <dsp:nvSpPr>
        <dsp:cNvPr id="0" name=""/>
        <dsp:cNvSpPr/>
      </dsp:nvSpPr>
      <dsp:spPr>
        <a:xfrm>
          <a:off x="881306" y="2903926"/>
          <a:ext cx="453091" cy="60412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25901-9E26-4893-8E63-D2736DAFB389}">
      <dsp:nvSpPr>
        <dsp:cNvPr id="0" name=""/>
        <dsp:cNvSpPr/>
      </dsp:nvSpPr>
      <dsp:spPr>
        <a:xfrm>
          <a:off x="1854719" y="0"/>
          <a:ext cx="1194676" cy="1079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Full termite treatment</a:t>
          </a: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9675" y="158032"/>
        <a:ext cx="844764" cy="763044"/>
      </dsp:txXfrm>
    </dsp:sp>
    <dsp:sp modelId="{06846B6F-E646-4A89-8E82-470C8618BDA2}">
      <dsp:nvSpPr>
        <dsp:cNvPr id="0" name=""/>
        <dsp:cNvSpPr/>
      </dsp:nvSpPr>
      <dsp:spPr>
        <a:xfrm>
          <a:off x="2083222" y="1167921"/>
          <a:ext cx="625857" cy="6258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>
        <a:off x="2166179" y="1407249"/>
        <a:ext cx="459943" cy="147201"/>
      </dsp:txXfrm>
    </dsp:sp>
    <dsp:sp modelId="{42A5E342-9CF1-4C44-B9CD-7E2684830A3E}">
      <dsp:nvSpPr>
        <dsp:cNvPr id="0" name=""/>
        <dsp:cNvSpPr/>
      </dsp:nvSpPr>
      <dsp:spPr>
        <a:xfrm>
          <a:off x="1735175" y="1881399"/>
          <a:ext cx="1321951" cy="1270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Full termite inspection annually</a:t>
          </a: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8770" y="2067411"/>
        <a:ext cx="934761" cy="898143"/>
      </dsp:txXfrm>
    </dsp:sp>
    <dsp:sp modelId="{AFF9A9FF-D771-4242-BF25-73823D103663}">
      <dsp:nvSpPr>
        <dsp:cNvPr id="0" name=""/>
        <dsp:cNvSpPr/>
      </dsp:nvSpPr>
      <dsp:spPr>
        <a:xfrm>
          <a:off x="2083222" y="3239187"/>
          <a:ext cx="625857" cy="62585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>
        <a:off x="2166179" y="3478515"/>
        <a:ext cx="459943" cy="147201"/>
      </dsp:txXfrm>
    </dsp:sp>
    <dsp:sp modelId="{E9C7572F-FEE3-455D-BE5C-A853C67B2147}">
      <dsp:nvSpPr>
        <dsp:cNvPr id="0" name=""/>
        <dsp:cNvSpPr/>
      </dsp:nvSpPr>
      <dsp:spPr>
        <a:xfrm>
          <a:off x="1619370" y="3893641"/>
          <a:ext cx="1623960" cy="159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TimberSecure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Insurance</a:t>
          </a:r>
          <a:endParaRPr lang="en-A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7193" y="4126602"/>
        <a:ext cx="1148314" cy="1124835"/>
      </dsp:txXfrm>
    </dsp:sp>
    <dsp:sp modelId="{2A73112D-8C1E-4CFE-A6B5-D8601E5A9FC7}">
      <dsp:nvSpPr>
        <dsp:cNvPr id="0" name=""/>
        <dsp:cNvSpPr/>
      </dsp:nvSpPr>
      <dsp:spPr>
        <a:xfrm rot="38840">
          <a:off x="3396397" y="2554230"/>
          <a:ext cx="324544" cy="4014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800" kern="1200"/>
        </a:p>
      </dsp:txBody>
      <dsp:txXfrm>
        <a:off x="3396400" y="2633962"/>
        <a:ext cx="227181" cy="240848"/>
      </dsp:txXfrm>
    </dsp:sp>
    <dsp:sp modelId="{2CD125BC-AB48-4617-AD6F-A6ECC42354AE}">
      <dsp:nvSpPr>
        <dsp:cNvPr id="0" name=""/>
        <dsp:cNvSpPr/>
      </dsp:nvSpPr>
      <dsp:spPr>
        <a:xfrm>
          <a:off x="3855571" y="1440158"/>
          <a:ext cx="2481137" cy="2664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Peace of Mind &amp; a Happy Home!</a:t>
          </a:r>
          <a:endParaRPr lang="en-AU" sz="3300" kern="1200" dirty="0"/>
        </a:p>
      </dsp:txBody>
      <dsp:txXfrm>
        <a:off x="4218925" y="1830335"/>
        <a:ext cx="1754429" cy="1883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94A7-2E87-4BCD-B962-D53B0E51A238}">
      <dsp:nvSpPr>
        <dsp:cNvPr id="0" name=""/>
        <dsp:cNvSpPr/>
      </dsp:nvSpPr>
      <dsp:spPr>
        <a:xfrm>
          <a:off x="1108483" y="1313"/>
          <a:ext cx="1536758" cy="15367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Call with live termites</a:t>
          </a:r>
          <a:endParaRPr lang="en-A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3536" y="226366"/>
        <a:ext cx="1086652" cy="1086652"/>
      </dsp:txXfrm>
    </dsp:sp>
    <dsp:sp modelId="{6B1F09AD-AA28-48AE-B1B8-68FE178E9A75}">
      <dsp:nvSpPr>
        <dsp:cNvPr id="0" name=""/>
        <dsp:cNvSpPr/>
      </dsp:nvSpPr>
      <dsp:spPr>
        <a:xfrm rot="10800000">
          <a:off x="1607930" y="1723167"/>
          <a:ext cx="537865" cy="313598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96D25-10D5-4A89-8E63-7B7C7A4D3BF9}">
      <dsp:nvSpPr>
        <dsp:cNvPr id="0" name=""/>
        <dsp:cNvSpPr/>
      </dsp:nvSpPr>
      <dsp:spPr>
        <a:xfrm>
          <a:off x="1158812" y="2204110"/>
          <a:ext cx="1436101" cy="12804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Inspection &amp; initial treatment</a:t>
          </a:r>
          <a:endParaRPr lang="en-A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9124" y="2391622"/>
        <a:ext cx="1015477" cy="905387"/>
      </dsp:txXfrm>
    </dsp:sp>
    <dsp:sp modelId="{ADB91267-20CD-445D-BAC5-60435664F5C7}">
      <dsp:nvSpPr>
        <dsp:cNvPr id="0" name=""/>
        <dsp:cNvSpPr/>
      </dsp:nvSpPr>
      <dsp:spPr>
        <a:xfrm rot="10800000">
          <a:off x="1607930" y="3727833"/>
          <a:ext cx="537865" cy="313598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E638C-EEB4-4110-9C7F-7A3B90233ED7}">
      <dsp:nvSpPr>
        <dsp:cNvPr id="0" name=""/>
        <dsp:cNvSpPr/>
      </dsp:nvSpPr>
      <dsp:spPr>
        <a:xfrm>
          <a:off x="1087681" y="4266992"/>
          <a:ext cx="1578363" cy="13038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Follow up check to see if colony eliminated</a:t>
          </a:r>
          <a:endParaRPr lang="en-A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8827" y="4457943"/>
        <a:ext cx="1116071" cy="921992"/>
      </dsp:txXfrm>
    </dsp:sp>
    <dsp:sp modelId="{7EA127F1-6E2D-4DBC-9170-E657FB3CCFFE}">
      <dsp:nvSpPr>
        <dsp:cNvPr id="0" name=""/>
        <dsp:cNvSpPr/>
      </dsp:nvSpPr>
      <dsp:spPr>
        <a:xfrm rot="5400000">
          <a:off x="2811315" y="4762140"/>
          <a:ext cx="537865" cy="313598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015CF-7DEF-4D78-8D30-29426C86A7E1}">
      <dsp:nvSpPr>
        <dsp:cNvPr id="0" name=""/>
        <dsp:cNvSpPr/>
      </dsp:nvSpPr>
      <dsp:spPr>
        <a:xfrm>
          <a:off x="3476700" y="4266992"/>
          <a:ext cx="1452204" cy="13038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Possible further initial treatment</a:t>
          </a:r>
          <a:endParaRPr lang="en-A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9370" y="4457943"/>
        <a:ext cx="1026864" cy="921992"/>
      </dsp:txXfrm>
    </dsp:sp>
    <dsp:sp modelId="{5527D1D8-ED7C-4EB9-8C06-C9408E3CBE75}">
      <dsp:nvSpPr>
        <dsp:cNvPr id="0" name=""/>
        <dsp:cNvSpPr/>
      </dsp:nvSpPr>
      <dsp:spPr>
        <a:xfrm>
          <a:off x="3933870" y="3710082"/>
          <a:ext cx="537865" cy="313598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B5241-6209-4032-BC7D-2392E074FD70}">
      <dsp:nvSpPr>
        <dsp:cNvPr id="0" name=""/>
        <dsp:cNvSpPr/>
      </dsp:nvSpPr>
      <dsp:spPr>
        <a:xfrm>
          <a:off x="3527034" y="2204110"/>
          <a:ext cx="1351537" cy="12804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Full external termite treatment</a:t>
          </a:r>
          <a:endParaRPr lang="en-A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4962" y="2391622"/>
        <a:ext cx="955681" cy="905387"/>
      </dsp:txXfrm>
    </dsp:sp>
    <dsp:sp modelId="{52BAB8E5-28D7-44AC-A89F-C575B27D26A4}">
      <dsp:nvSpPr>
        <dsp:cNvPr id="0" name=""/>
        <dsp:cNvSpPr/>
      </dsp:nvSpPr>
      <dsp:spPr>
        <a:xfrm>
          <a:off x="3933870" y="1635228"/>
          <a:ext cx="537865" cy="313598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C782A-85FE-4AC0-A206-5CA701E91C29}">
      <dsp:nvSpPr>
        <dsp:cNvPr id="0" name=""/>
        <dsp:cNvSpPr/>
      </dsp:nvSpPr>
      <dsp:spPr>
        <a:xfrm>
          <a:off x="3562709" y="141689"/>
          <a:ext cx="1280185" cy="12560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Follow up check</a:t>
          </a:r>
          <a:endParaRPr lang="en-A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50188" y="325627"/>
        <a:ext cx="905227" cy="888129"/>
      </dsp:txXfrm>
    </dsp:sp>
    <dsp:sp modelId="{CE7A2EE0-F737-4924-A996-9444EA0F59D6}">
      <dsp:nvSpPr>
        <dsp:cNvPr id="0" name=""/>
        <dsp:cNvSpPr/>
      </dsp:nvSpPr>
      <dsp:spPr>
        <a:xfrm rot="5401535">
          <a:off x="5077724" y="613404"/>
          <a:ext cx="537865" cy="313598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D4459-82AF-4BD9-8C7C-6600DC2ACB53}">
      <dsp:nvSpPr>
        <dsp:cNvPr id="0" name=""/>
        <dsp:cNvSpPr/>
      </dsp:nvSpPr>
      <dsp:spPr>
        <a:xfrm>
          <a:off x="5832667" y="0"/>
          <a:ext cx="1394495" cy="15414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Possible 3 or 6 monthly inspection required</a:t>
          </a:r>
          <a:endParaRPr lang="en-A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36886" y="225742"/>
        <a:ext cx="986057" cy="1089978"/>
      </dsp:txXfrm>
    </dsp:sp>
    <dsp:sp modelId="{2A190DC8-90A8-47C1-BCD0-8281D36169D4}">
      <dsp:nvSpPr>
        <dsp:cNvPr id="0" name=""/>
        <dsp:cNvSpPr/>
      </dsp:nvSpPr>
      <dsp:spPr>
        <a:xfrm rot="10756597">
          <a:off x="6274569" y="1690034"/>
          <a:ext cx="537865" cy="313598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BBCD3-229D-404E-9A8D-0E5FD4FBAF0D}">
      <dsp:nvSpPr>
        <dsp:cNvPr id="0" name=""/>
        <dsp:cNvSpPr/>
      </dsp:nvSpPr>
      <dsp:spPr>
        <a:xfrm>
          <a:off x="5855248" y="2134470"/>
          <a:ext cx="1401814" cy="14291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Full termite inspection annually</a:t>
          </a:r>
          <a:endParaRPr lang="en-A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0539" y="2343757"/>
        <a:ext cx="991232" cy="1010526"/>
      </dsp:txXfrm>
    </dsp:sp>
    <dsp:sp modelId="{D8819421-0DFE-40C6-8D23-0FCA696F1575}">
      <dsp:nvSpPr>
        <dsp:cNvPr id="0" name=""/>
        <dsp:cNvSpPr/>
      </dsp:nvSpPr>
      <dsp:spPr>
        <a:xfrm rot="10800000">
          <a:off x="6287223" y="3711494"/>
          <a:ext cx="537865" cy="313598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6C2C6-9B3B-4021-81FE-14E2BD6107FC}">
      <dsp:nvSpPr>
        <dsp:cNvPr id="0" name=""/>
        <dsp:cNvSpPr/>
      </dsp:nvSpPr>
      <dsp:spPr>
        <a:xfrm>
          <a:off x="5739560" y="4155264"/>
          <a:ext cx="1633189" cy="15033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Finally Peace of Mind!</a:t>
          </a:r>
          <a:endParaRPr lang="en-A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8735" y="4375431"/>
        <a:ext cx="1154839" cy="1063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6A32362-17F5-4A53-ADB4-17672D64E338}" type="datetimeFigureOut">
              <a:rPr lang="en-AU" smtClean="0"/>
              <a:t>20/08/2014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3BDFC1-08CD-4879-BC1D-FA21E8BD55FB}" type="slidenum">
              <a:rPr lang="en-AU" smtClean="0"/>
              <a:t>‹#›</a:t>
            </a:fld>
            <a:endParaRPr lang="en-AU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5715"/>
            <a:ext cx="5549204" cy="4452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653136"/>
            <a:ext cx="7772400" cy="1470025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A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A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UER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TERMITES</a:t>
            </a:r>
            <a:br>
              <a:rPr lang="en-AU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 management</a:t>
            </a:r>
            <a:endParaRPr lang="en-AU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86" y="208999"/>
            <a:ext cx="1236712" cy="1624215"/>
          </a:xfrm>
          <a:prstGeom prst="rect">
            <a:avLst/>
          </a:prstGeom>
        </p:spPr>
      </p:pic>
      <p:pic>
        <p:nvPicPr>
          <p:cNvPr id="6" name="MS90038862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2440" y="6237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67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93096"/>
            <a:ext cx="3122646" cy="1894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2548150" cy="2762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05" y="764704"/>
            <a:ext cx="3180087" cy="3180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02" y="3452545"/>
            <a:ext cx="1657333" cy="3008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2093977" cy="37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65104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smtClean="0">
                <a:solidFill>
                  <a:srgbClr val="7030A0"/>
                </a:solidFill>
              </a:rPr>
              <a:t>What makes us remarkable? 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Fully licensed </a:t>
            </a:r>
          </a:p>
          <a:p>
            <a:pPr marL="82296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Fully accredited</a:t>
            </a:r>
          </a:p>
          <a:p>
            <a:pPr marL="82296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Fully insured</a:t>
            </a:r>
          </a:p>
          <a:p>
            <a:pPr marL="82296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Well presented</a:t>
            </a:r>
          </a:p>
          <a:p>
            <a:pPr marL="82296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Polite </a:t>
            </a:r>
          </a:p>
          <a:p>
            <a:pPr marL="82296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Knowledgeable</a:t>
            </a:r>
          </a:p>
          <a:p>
            <a:pPr marL="82296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Trustworthy</a:t>
            </a:r>
          </a:p>
          <a:p>
            <a:pPr marL="82296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On time, every time… </a:t>
            </a:r>
          </a:p>
          <a:p>
            <a:pPr marL="82296" indent="0">
              <a:buNone/>
            </a:pPr>
            <a:r>
              <a:rPr lang="en-AU" dirty="0" smtClean="0">
                <a:solidFill>
                  <a:srgbClr val="7030A0"/>
                </a:solidFill>
              </a:rPr>
              <a:t>And they’re really </a:t>
            </a:r>
            <a:r>
              <a:rPr lang="en-AU" u="sng" dirty="0" smtClean="0">
                <a:solidFill>
                  <a:srgbClr val="7030A0"/>
                </a:solidFill>
              </a:rPr>
              <a:t>nice</a:t>
            </a:r>
            <a:r>
              <a:rPr lang="en-AU" dirty="0" smtClean="0">
                <a:solidFill>
                  <a:srgbClr val="7030A0"/>
                </a:solidFill>
              </a:rPr>
              <a:t> guys! </a:t>
            </a:r>
            <a:endParaRPr lang="en-AU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52" y="1821555"/>
            <a:ext cx="3624064" cy="290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116632"/>
            <a:ext cx="3312368" cy="648072"/>
          </a:xfrm>
        </p:spPr>
        <p:txBody>
          <a:bodyPr>
            <a:noAutofit/>
          </a:bodyPr>
          <a:lstStyle/>
          <a:p>
            <a:r>
              <a:rPr lang="en-AU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 </a:t>
            </a:r>
            <a:endParaRPr lang="en-A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164113"/>
              </p:ext>
            </p:extLst>
          </p:nvPr>
        </p:nvGraphicFramePr>
        <p:xfrm>
          <a:off x="431032" y="771322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4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832" y="620688"/>
            <a:ext cx="2286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36854"/>
          </a:xfrm>
        </p:spPr>
        <p:txBody>
          <a:bodyPr>
            <a:norm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do? </a:t>
            </a:r>
            <a:endParaRPr lang="en-A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75280"/>
          </a:xfrm>
        </p:spPr>
        <p:txBody>
          <a:bodyPr>
            <a:normAutofit/>
          </a:bodyPr>
          <a:lstStyle/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Termite inspections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Termite treatments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pest treatments (cockroaches, ants, spiders, silverfish) 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Rodents &amp; other pests 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Pre-construction treatments 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Pre-purchase (timber pests) inspections 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Pre-purchase &amp; building inspections </a:t>
            </a:r>
          </a:p>
          <a:p>
            <a:endParaRPr lang="en-A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92838"/>
          </a:xfrm>
        </p:spPr>
        <p:txBody>
          <a:bodyPr>
            <a:no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we serve?</a:t>
            </a:r>
            <a:endParaRPr lang="en-A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124744"/>
            <a:ext cx="7507560" cy="4248472"/>
          </a:xfrm>
        </p:spPr>
        <p:txBody>
          <a:bodyPr>
            <a:normAutofit/>
          </a:bodyPr>
          <a:lstStyle/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owners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Builders 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Handymen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Tenants 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agents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managers </a:t>
            </a:r>
          </a:p>
          <a:p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businesses</a:t>
            </a:r>
          </a:p>
          <a:p>
            <a:endParaRPr lang="en-AU" dirty="0" smtClean="0">
              <a:solidFill>
                <a:srgbClr val="7030A0"/>
              </a:solidFill>
            </a:endParaRPr>
          </a:p>
          <a:p>
            <a:endParaRPr lang="en-AU" b="1" dirty="0" smtClean="0">
              <a:solidFill>
                <a:srgbClr val="7030A0"/>
              </a:solidFill>
            </a:endParaRPr>
          </a:p>
          <a:p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01302" y="5373216"/>
            <a:ext cx="7406640" cy="12961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often separate into proactive or reactive</a:t>
            </a:r>
            <a:endParaRPr lang="en-A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28842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792088"/>
          </a:xfrm>
        </p:spPr>
        <p:txBody>
          <a:bodyPr>
            <a:no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Proactive approach - $</a:t>
            </a:r>
            <a:endParaRPr lang="en-AU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872958"/>
              </p:ext>
            </p:extLst>
          </p:nvPr>
        </p:nvGraphicFramePr>
        <p:xfrm>
          <a:off x="1043608" y="1052736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6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692838"/>
          </a:xfrm>
        </p:spPr>
        <p:txBody>
          <a:bodyPr>
            <a:no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Reactive approach - $$$</a:t>
            </a:r>
            <a:endParaRPr lang="en-AU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1123795"/>
              </p:ext>
            </p:extLst>
          </p:nvPr>
        </p:nvGraphicFramePr>
        <p:xfrm>
          <a:off x="683568" y="980728"/>
          <a:ext cx="84604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6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540" y="980728"/>
            <a:ext cx="7704856" cy="4680520"/>
          </a:xfrm>
        </p:spPr>
        <p:txBody>
          <a:bodyPr>
            <a:noAutofit/>
          </a:bodyPr>
          <a:lstStyle/>
          <a:p>
            <a:pPr marL="82296"/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Regularly inspect your home for:</a:t>
            </a:r>
          </a:p>
          <a:p>
            <a:pPr marL="82296">
              <a:spcBef>
                <a:spcPts val="0"/>
              </a:spcBef>
            </a:pPr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l"/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Moisture </a:t>
            </a:r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house </a:t>
            </a:r>
          </a:p>
          <a:p>
            <a:pPr lvl="1" algn="l"/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Loose timbers </a:t>
            </a:r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stumps </a:t>
            </a:r>
          </a:p>
          <a:p>
            <a:pPr lvl="1" algn="l"/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Mud </a:t>
            </a:r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tubes (fences &amp; perimeter) </a:t>
            </a:r>
          </a:p>
          <a:p>
            <a:pPr lvl="1" algn="l"/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Bubbled </a:t>
            </a:r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 </a:t>
            </a:r>
          </a:p>
          <a:p>
            <a:pPr lvl="1" algn="l"/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Rippled </a:t>
            </a:r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timber</a:t>
            </a:r>
          </a:p>
          <a:p>
            <a:pPr lvl="1" algn="l"/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Alates (flying termites</a:t>
            </a:r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AU" sz="3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Mud </a:t>
            </a:r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packs through </a:t>
            </a:r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endParaRPr lang="en-AU" sz="3000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3648" y="116632"/>
            <a:ext cx="7406640" cy="62083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do?</a:t>
            </a:r>
            <a:endParaRPr lang="en-AU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79" y="4005064"/>
            <a:ext cx="228600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77" y="127103"/>
            <a:ext cx="2772864" cy="2079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3407"/>
            <a:ext cx="2814504" cy="1873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25055"/>
            <a:ext cx="3585173" cy="3212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5" y="2495086"/>
            <a:ext cx="3244681" cy="2152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6752"/>
            <a:ext cx="2933945" cy="2528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7" y="4415109"/>
            <a:ext cx="3950190" cy="23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77" y="3992169"/>
            <a:ext cx="3620831" cy="2715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1151"/>
            <a:ext cx="3027320" cy="2243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0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49080"/>
            <a:ext cx="2203704" cy="25054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824" y="1124744"/>
            <a:ext cx="5803736" cy="4819296"/>
          </a:xfrm>
        </p:spPr>
        <p:txBody>
          <a:bodyPr>
            <a:normAutofit/>
          </a:bodyPr>
          <a:lstStyle/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&amp; training</a:t>
            </a:r>
            <a:endParaRPr lang="en-AU" sz="3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construction types</a:t>
            </a:r>
          </a:p>
          <a:p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set of trained eyes 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&amp; tools </a:t>
            </a:r>
          </a:p>
          <a:p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3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tapper, torch, moisture meter, borescope, thermal imaging camera &amp; termatrac</a:t>
            </a:r>
            <a:r>
              <a:rPr lang="en-AU" sz="3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31640" y="188640"/>
            <a:ext cx="7406640" cy="62083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AU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bring?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1444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251</TotalTime>
  <Words>225</Words>
  <Application>Microsoft Office PowerPoint</Application>
  <PresentationFormat>On-screen Show (4:3)</PresentationFormat>
  <Paragraphs>81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CONQUER TERMITES pest management</vt:lpstr>
      <vt:lpstr>Who are we? </vt:lpstr>
      <vt:lpstr>What do we do? </vt:lpstr>
      <vt:lpstr>Who do we serve?</vt:lpstr>
      <vt:lpstr>Proactive approach - $</vt:lpstr>
      <vt:lpstr>Reactive approach - $$$</vt:lpstr>
      <vt:lpstr>PowerPoint Presentation</vt:lpstr>
      <vt:lpstr>PowerPoint Presentation</vt:lpstr>
      <vt:lpstr>PowerPoint Presentation</vt:lpstr>
      <vt:lpstr>PowerPoint Presentation</vt:lpstr>
      <vt:lpstr>What makes us remarkable?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CONQUER TERMITES pest management</dc:title>
  <dc:creator>Alan Ferguson</dc:creator>
  <cp:lastModifiedBy>Alan Ferguson</cp:lastModifiedBy>
  <cp:revision>55</cp:revision>
  <dcterms:created xsi:type="dcterms:W3CDTF">2014-05-28T03:10:00Z</dcterms:created>
  <dcterms:modified xsi:type="dcterms:W3CDTF">2014-08-20T00:05:25Z</dcterms:modified>
</cp:coreProperties>
</file>